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9"/>
  </p:notesMasterIdLst>
  <p:sldIdLst>
    <p:sldId id="257" r:id="rId2"/>
    <p:sldId id="276" r:id="rId3"/>
    <p:sldId id="277" r:id="rId4"/>
    <p:sldId id="279" r:id="rId5"/>
    <p:sldId id="281" r:id="rId6"/>
    <p:sldId id="280" r:id="rId7"/>
    <p:sldId id="265" r:id="rId8"/>
    <p:sldId id="282" r:id="rId9"/>
    <p:sldId id="271" r:id="rId10"/>
    <p:sldId id="283" r:id="rId11"/>
    <p:sldId id="284" r:id="rId12"/>
    <p:sldId id="285" r:id="rId13"/>
    <p:sldId id="286" r:id="rId14"/>
    <p:sldId id="287" r:id="rId15"/>
    <p:sldId id="288" r:id="rId16"/>
    <p:sldId id="289" r:id="rId17"/>
    <p:sldId id="290" r:id="rId18"/>
  </p:sldIdLst>
  <p:sldSz cx="9144000" cy="6858000" type="screen4x3"/>
  <p:notesSz cx="6858000" cy="9144000"/>
  <p:defaultTextStyle>
    <a:defPPr>
      <a:defRPr lang="tr-TR"/>
    </a:defPPr>
    <a:lvl1pPr algn="ctr" rtl="0" fontAlgn="base">
      <a:spcBef>
        <a:spcPct val="0"/>
      </a:spcBef>
      <a:spcAft>
        <a:spcPct val="0"/>
      </a:spcAft>
      <a:defRPr kern="1200">
        <a:solidFill>
          <a:schemeClr val="tx1"/>
        </a:solidFill>
        <a:latin typeface="Tahoma" pitchFamily="34" charset="0"/>
        <a:ea typeface="+mn-ea"/>
        <a:cs typeface="Arial" charset="0"/>
      </a:defRPr>
    </a:lvl1pPr>
    <a:lvl2pPr marL="457200" algn="ctr" rtl="0" fontAlgn="base">
      <a:spcBef>
        <a:spcPct val="0"/>
      </a:spcBef>
      <a:spcAft>
        <a:spcPct val="0"/>
      </a:spcAft>
      <a:defRPr kern="1200">
        <a:solidFill>
          <a:schemeClr val="tx1"/>
        </a:solidFill>
        <a:latin typeface="Tahoma" pitchFamily="34" charset="0"/>
        <a:ea typeface="+mn-ea"/>
        <a:cs typeface="Arial" charset="0"/>
      </a:defRPr>
    </a:lvl2pPr>
    <a:lvl3pPr marL="914400" algn="ctr" rtl="0" fontAlgn="base">
      <a:spcBef>
        <a:spcPct val="0"/>
      </a:spcBef>
      <a:spcAft>
        <a:spcPct val="0"/>
      </a:spcAft>
      <a:defRPr kern="1200">
        <a:solidFill>
          <a:schemeClr val="tx1"/>
        </a:solidFill>
        <a:latin typeface="Tahoma" pitchFamily="34" charset="0"/>
        <a:ea typeface="+mn-ea"/>
        <a:cs typeface="Arial" charset="0"/>
      </a:defRPr>
    </a:lvl3pPr>
    <a:lvl4pPr marL="1371600" algn="ctr" rtl="0" fontAlgn="base">
      <a:spcBef>
        <a:spcPct val="0"/>
      </a:spcBef>
      <a:spcAft>
        <a:spcPct val="0"/>
      </a:spcAft>
      <a:defRPr kern="1200">
        <a:solidFill>
          <a:schemeClr val="tx1"/>
        </a:solidFill>
        <a:latin typeface="Tahoma" pitchFamily="34" charset="0"/>
        <a:ea typeface="+mn-ea"/>
        <a:cs typeface="Arial" charset="0"/>
      </a:defRPr>
    </a:lvl4pPr>
    <a:lvl5pPr marL="1828800" algn="ctr"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FFFA"/>
    <a:srgbClr val="9933FF"/>
    <a:srgbClr val="FFDDAB"/>
    <a:srgbClr val="00FF00"/>
    <a:srgbClr val="0066FF"/>
    <a:srgbClr val="9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491" autoAdjust="0"/>
  </p:normalViewPr>
  <p:slideViewPr>
    <p:cSldViewPr>
      <p:cViewPr varScale="1">
        <p:scale>
          <a:sx n="73" d="100"/>
          <a:sy n="73" d="100"/>
        </p:scale>
        <p:origin x="-17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tr-T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tr-T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69BC154-D6B7-4FFC-B04A-5016C816F527}" type="slidenum">
              <a:rPr lang="tr-TR"/>
              <a:pPr>
                <a:defRPr/>
              </a:pPr>
              <a:t>‹#›</a:t>
            </a:fld>
            <a:endParaRPr lang="tr-TR" dirty="0"/>
          </a:p>
        </p:txBody>
      </p:sp>
    </p:spTree>
    <p:extLst>
      <p:ext uri="{BB962C8B-B14F-4D97-AF65-F5344CB8AC3E}">
        <p14:creationId xmlns:p14="http://schemas.microsoft.com/office/powerpoint/2010/main" xmlns="" val="3258856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D18AB13-66AA-4A9C-87DA-CB0A1FC748AA}" type="slidenum">
              <a:rPr lang="tr-TR" smtClean="0"/>
              <a:pPr/>
              <a:t>3</a:t>
            </a:fld>
            <a:endParaRPr lang="tr-T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tr-TR" smtClean="0"/>
          </a:p>
          <a:p>
            <a:pPr eaLnBrk="1" hangingPunct="1"/>
            <a:endParaRPr lang="tr-TR" smtClean="0"/>
          </a:p>
        </p:txBody>
      </p:sp>
    </p:spTree>
    <p:extLst>
      <p:ext uri="{BB962C8B-B14F-4D97-AF65-F5344CB8AC3E}">
        <p14:creationId xmlns:p14="http://schemas.microsoft.com/office/powerpoint/2010/main" xmlns="" val="214264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67586"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68C8313-6E9C-49C2-BBEB-CF2E504C6B8B}"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A3B2C91-D581-4916-A6E3-4A6B5E8D2196}"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7E95B64-8D3C-4783-8AE1-BC27FEA39FEE}" type="slidenum">
              <a:rPr lang="tr-TR"/>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F3558239-FF2C-4C36-A399-BA5AFAD44E69}"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017DA9B-84E0-4296-8644-C6ED5ACDEF25}"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F874D44-7AB1-4C72-A5E6-E55666BCF4F4}"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2BB199A-3D4E-49CE-9EEE-008A145F518C}"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03EE14FD-F3E3-4322-802B-9A4F6394210E}"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8430E1A4-3A27-47FD-BE91-88BB4A8D09D8}"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0EE1741-BDC4-42A9-A594-5879912AAFCB}"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413C306-65EA-4E1C-B474-4D3D602C1965}"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895555B-584C-42E9-A443-0702EAF21ACC}"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56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Arial" charset="0"/>
              </a:defRPr>
            </a:lvl1pPr>
          </a:lstStyle>
          <a:p>
            <a:pPr>
              <a:defRPr/>
            </a:pPr>
            <a:endParaRPr lang="tr-T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tr-T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99AE4DCC-C09F-4B6A-B72A-51329725A652}" type="slidenum">
              <a:rPr lang="tr-TR"/>
              <a:pPr>
                <a:defRPr/>
              </a:pPr>
              <a:t>‹#›</a:t>
            </a:fld>
            <a:endParaRPr lang="tr-TR" dirty="0"/>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eml.k12.tr/sites/default/files/imagecache/800x600/resim-galerisi/199/1/199-465.jp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ceml.k12.tr/sites/default/files/imagecache/800x600/resim-galerisi/199/1/199-464.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eml.k12.tr/ceml-haberleri/world-industry-fuarina-katildik/07-02-2011"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5BFBA7D2-AD58-4A47-816E-96E338524824}" type="slidenum">
              <a:rPr lang="tr-TR"/>
              <a:pPr>
                <a:defRPr/>
              </a:pPr>
              <a:t>1</a:t>
            </a:fld>
            <a:endParaRPr lang="tr-TR" dirty="0"/>
          </a:p>
        </p:txBody>
      </p:sp>
      <p:sp>
        <p:nvSpPr>
          <p:cNvPr id="3074" name="Rectangle 2"/>
          <p:cNvSpPr>
            <a:spLocks noGrp="1" noChangeArrowheads="1"/>
          </p:cNvSpPr>
          <p:nvPr>
            <p:ph type="title"/>
          </p:nvPr>
        </p:nvSpPr>
        <p:spPr>
          <a:xfrm>
            <a:off x="468313" y="188913"/>
            <a:ext cx="8229600" cy="792162"/>
          </a:xfrm>
          <a:solidFill>
            <a:srgbClr val="6699FF"/>
          </a:solidFill>
        </p:spPr>
        <p:txBody>
          <a:bodyPr/>
          <a:lstStyle/>
          <a:p>
            <a:pPr eaLnBrk="1" hangingPunct="1">
              <a:defRPr/>
            </a:pPr>
            <a:r>
              <a:rPr lang="tr-TR" b="1" dirty="0" smtClean="0">
                <a:solidFill>
                  <a:srgbClr val="FFFF66"/>
                </a:solidFill>
                <a:latin typeface="Garamond" pitchFamily="18" charset="0"/>
              </a:rPr>
              <a:t>OKULUMUZ</a:t>
            </a:r>
          </a:p>
        </p:txBody>
      </p:sp>
      <p:sp>
        <p:nvSpPr>
          <p:cNvPr id="3075" name="Rectangle 3"/>
          <p:cNvSpPr>
            <a:spLocks noGrp="1" noChangeArrowheads="1"/>
          </p:cNvSpPr>
          <p:nvPr>
            <p:ph type="body" idx="1"/>
          </p:nvPr>
        </p:nvSpPr>
        <p:spPr>
          <a:xfrm>
            <a:off x="0" y="3860800"/>
            <a:ext cx="9144000" cy="2736850"/>
          </a:xfrm>
        </p:spPr>
        <p:txBody>
          <a:bodyPr/>
          <a:lstStyle/>
          <a:p>
            <a:pPr eaLnBrk="1" hangingPunct="1">
              <a:buFont typeface="Wingdings" pitchFamily="2" charset="2"/>
              <a:buNone/>
              <a:defRPr/>
            </a:pPr>
            <a:r>
              <a:rPr lang="tr-TR" sz="2000" b="1" dirty="0" smtClean="0"/>
              <a:t>           1945 - 1946 Eğitim - Öğretim yılında ORTA SANAT ORTAOKULU olarak öğretime başlamıştır. </a:t>
            </a:r>
          </a:p>
          <a:p>
            <a:pPr eaLnBrk="1" hangingPunct="1">
              <a:buFont typeface="Wingdings" pitchFamily="2" charset="2"/>
              <a:buNone/>
              <a:defRPr/>
            </a:pPr>
            <a:endParaRPr lang="tr-TR" sz="1000" b="1" dirty="0" smtClean="0"/>
          </a:p>
          <a:p>
            <a:pPr eaLnBrk="1" hangingPunct="1">
              <a:buFont typeface="Wingdings" pitchFamily="2" charset="2"/>
              <a:buNone/>
              <a:defRPr/>
            </a:pPr>
            <a:r>
              <a:rPr lang="tr-TR" sz="2000" b="1" dirty="0" smtClean="0"/>
              <a:t>          Belediyeye ait Kayserili Ahmet Pasa caddesindeki 52 numaralı bina, Belediye Meclisi'nin almış olduğu kararla, okula verilmiş, gerekli onarımlar yapılarak 24 Ekim 1945 günü Vali Burhanettin TEKEL tarafından 116 öğrenci ile Eğitim - Öğretime başlamıştır.</a:t>
            </a:r>
            <a:r>
              <a:rPr lang="tr-TR" sz="2800" dirty="0" smtClean="0"/>
              <a:t/>
            </a:r>
            <a:br>
              <a:rPr lang="tr-TR" sz="2800" dirty="0" smtClean="0"/>
            </a:br>
            <a:endParaRPr lang="tr-TR" sz="2800" dirty="0" smtClean="0"/>
          </a:p>
        </p:txBody>
      </p:sp>
      <p:pic>
        <p:nvPicPr>
          <p:cNvPr id="2053" name="Picture 5" descr="TarihcemizOkulResmi"/>
          <p:cNvPicPr>
            <a:picLocks noChangeAspect="1" noChangeArrowheads="1"/>
          </p:cNvPicPr>
          <p:nvPr/>
        </p:nvPicPr>
        <p:blipFill>
          <a:blip r:embed="rId2" cstate="print"/>
          <a:srcRect/>
          <a:stretch>
            <a:fillRect/>
          </a:stretch>
        </p:blipFill>
        <p:spPr bwMode="auto">
          <a:xfrm>
            <a:off x="1979613" y="1125538"/>
            <a:ext cx="4824412"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800" decel="100000"/>
                                        <p:tgtEl>
                                          <p:spTgt spid="3075">
                                            <p:txEl>
                                              <p:pRg st="0" end="0"/>
                                            </p:txEl>
                                          </p:spTgt>
                                        </p:tgtEl>
                                      </p:cBhvr>
                                    </p:animEffect>
                                    <p:anim calcmode="lin" valueType="num">
                                      <p:cBhvr>
                                        <p:cTn id="13" dur="800" decel="100000" fill="hold"/>
                                        <p:tgtEl>
                                          <p:spTgt spid="307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07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07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07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07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800" decel="100000"/>
                                        <p:tgtEl>
                                          <p:spTgt spid="3075">
                                            <p:txEl>
                                              <p:pRg st="2" end="2"/>
                                            </p:txEl>
                                          </p:spTgt>
                                        </p:tgtEl>
                                      </p:cBhvr>
                                    </p:animEffect>
                                    <p:anim calcmode="lin" valueType="num">
                                      <p:cBhvr>
                                        <p:cTn id="23" dur="800" decel="100000" fill="hold"/>
                                        <p:tgtEl>
                                          <p:spTgt spid="3075">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075">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075">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075">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075">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sz="quarter"/>
          </p:nvPr>
        </p:nvSpPr>
        <p:spPr/>
        <p:txBody>
          <a:bodyPr/>
          <a:lstStyle/>
          <a:p>
            <a:r>
              <a:rPr lang="tr-TR" sz="2400" dirty="0" smtClean="0"/>
              <a:t>AMP MESLEK  ALANLARINA YERLEŞTİRME İŞLEMLERİ</a:t>
            </a:r>
            <a:endParaRPr lang="tr-TR" sz="2400" dirty="0"/>
          </a:p>
        </p:txBody>
      </p:sp>
      <p:sp>
        <p:nvSpPr>
          <p:cNvPr id="3" name="Alt Başlık 2"/>
          <p:cNvSpPr>
            <a:spLocks noGrp="1"/>
          </p:cNvSpPr>
          <p:nvPr>
            <p:ph type="subTitle" sz="quarter" idx="1"/>
          </p:nvPr>
        </p:nvSpPr>
        <p:spPr>
          <a:xfrm>
            <a:off x="1371600" y="3645024"/>
            <a:ext cx="6400800" cy="1752600"/>
          </a:xfrm>
        </p:spPr>
        <p:txBody>
          <a:bodyPr/>
          <a:lstStyle/>
          <a:p>
            <a:r>
              <a:rPr lang="tr-TR" sz="1800" dirty="0" smtClean="0"/>
              <a:t>Tercih  başvurusunda bulunan öğrencilerin yerleştirme OBP V e tercih sıraları dikkate alınarak öncelikli olarak kendi  okulu içindeki alanlara yapılacaktır. </a:t>
            </a:r>
          </a:p>
          <a:p>
            <a:r>
              <a:rPr lang="tr-TR" sz="1800" dirty="0" smtClean="0"/>
              <a:t>AMP  meslek alanlarını seçecek öğrenciler kendi okulları dışındaki  diğer okullarda bulunan alanları da tercih edebilir. Ancak yerleştirme  işlemi yapılırken  kendi okulundaki  öğrencilere öncelik verilir. Boş kontenjan kalması durumunda diğer okullardan tercihte bulunan öğrencilerin yerleştirmesi yapılır.</a:t>
            </a:r>
            <a:endParaRPr lang="tr-TR" sz="1800" dirty="0"/>
          </a:p>
        </p:txBody>
      </p:sp>
      <p:sp>
        <p:nvSpPr>
          <p:cNvPr id="4" name="Slayt Numarası Yer Tutucusu 3"/>
          <p:cNvSpPr>
            <a:spLocks noGrp="1"/>
          </p:cNvSpPr>
          <p:nvPr>
            <p:ph type="sldNum" sz="quarter" idx="12"/>
          </p:nvPr>
        </p:nvSpPr>
        <p:spPr/>
        <p:txBody>
          <a:bodyPr/>
          <a:lstStyle/>
          <a:p>
            <a:pPr>
              <a:defRPr/>
            </a:pPr>
            <a:fld id="{668C8313-6E9C-49C2-BBEB-CF2E504C6B8B}" type="slidenum">
              <a:rPr lang="tr-TR" smtClean="0"/>
              <a:pPr>
                <a:defRPr/>
              </a:pPr>
              <a:t>10</a:t>
            </a:fld>
            <a:endParaRPr lang="tr-TR" dirty="0"/>
          </a:p>
        </p:txBody>
      </p:sp>
    </p:spTree>
    <p:extLst>
      <p:ext uri="{BB962C8B-B14F-4D97-AF65-F5344CB8AC3E}">
        <p14:creationId xmlns:p14="http://schemas.microsoft.com/office/powerpoint/2010/main" xmlns="" val="369067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ELEKTRİK-ELEKTRONİK TEKNOLOJİSİ ALANI</a:t>
            </a:r>
            <a:endParaRPr lang="tr-TR" dirty="0"/>
          </a:p>
        </p:txBody>
      </p:sp>
      <p:sp>
        <p:nvSpPr>
          <p:cNvPr id="3" name="İçerik Yer Tutucusu 2"/>
          <p:cNvSpPr>
            <a:spLocks noGrp="1"/>
          </p:cNvSpPr>
          <p:nvPr>
            <p:ph idx="1"/>
          </p:nvPr>
        </p:nvSpPr>
        <p:spPr>
          <a:xfrm>
            <a:off x="467162" y="1752600"/>
            <a:ext cx="8229600" cy="4114800"/>
          </a:xfrm>
        </p:spPr>
        <p:txBody>
          <a:bodyPr/>
          <a:lstStyle/>
          <a:p>
            <a:r>
              <a:rPr lang="tr-TR" sz="2400" dirty="0" smtClean="0"/>
              <a:t>Elektrik-Elektronik   sanayi  kürese l düzeyde  hızla değişen  Pazar ve rekabet koşulları nedeni ile  sürekli ve dinamik  bir gelişim içindedir.  B u özellikleri  nedeni ile Elektrik-Elektronik sanayi stratejik bir sanayi olarak ülkelerin yakın ilgisini çekmekte özel planlamalar  yapılmaktadır. Özellikle hızla küreselleşmekte olan bu sektörün   rekabet büyük yoğunluk  kazanmakta ve sanayileşmiş ülkeler  bu sektörün korunması  ve rekabet gücünün geliştirilmesi için  özel politikalar uygulamaktadır.</a:t>
            </a:r>
            <a:endParaRPr lang="tr-TR" sz="2400"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11</a:t>
            </a:fld>
            <a:endParaRPr lang="tr-TR" dirty="0"/>
          </a:p>
        </p:txBody>
      </p:sp>
    </p:spTree>
    <p:extLst>
      <p:ext uri="{BB962C8B-B14F-4D97-AF65-F5344CB8AC3E}">
        <p14:creationId xmlns:p14="http://schemas.microsoft.com/office/powerpoint/2010/main" xmlns="" val="172254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MAKİNA TEKNOLOJİSİ ALANI</a:t>
            </a:r>
            <a:endParaRPr lang="tr-TR" dirty="0"/>
          </a:p>
        </p:txBody>
      </p:sp>
      <p:sp>
        <p:nvSpPr>
          <p:cNvPr id="3" name="İçerik Yer Tutucusu 2"/>
          <p:cNvSpPr>
            <a:spLocks noGrp="1"/>
          </p:cNvSpPr>
          <p:nvPr>
            <p:ph idx="1"/>
          </p:nvPr>
        </p:nvSpPr>
        <p:spPr/>
        <p:txBody>
          <a:bodyPr/>
          <a:lstStyle/>
          <a:p>
            <a:r>
              <a:rPr lang="tr-TR" sz="2400" dirty="0" smtClean="0"/>
              <a:t>Makina sanayisi dünyada hızla gelişen Pazar payı artan ve rekabet koşulları ağırlaşan  bir sektör olmaktadır. Sektör sürekli gelişim gösteren kendini </a:t>
            </a:r>
            <a:r>
              <a:rPr lang="tr-TR" sz="2400" dirty="0" err="1" smtClean="0"/>
              <a:t>yenileyen,araştırma</a:t>
            </a:r>
            <a:r>
              <a:rPr lang="tr-TR" sz="2400" dirty="0" smtClean="0"/>
              <a:t> ve geliştirme çalışmalarına ağırlık veren bir sanayi dalı olma durumundadır. Makine teknolojileri ana sanayisi ve yan  sanayisi ülkelerde istihdama çok büyük  katkılarda bulunmaktadır. Üretime yönelik  bir  sektör olduğu için de  ülke ekonomilerine yüksek oranda katkı değer  sağlamaktadır.</a:t>
            </a:r>
            <a:endParaRPr lang="tr-TR" sz="2400"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12</a:t>
            </a:fld>
            <a:endParaRPr lang="tr-TR" dirty="0"/>
          </a:p>
        </p:txBody>
      </p:sp>
    </p:spTree>
    <p:extLst>
      <p:ext uri="{BB962C8B-B14F-4D97-AF65-F5344CB8AC3E}">
        <p14:creationId xmlns:p14="http://schemas.microsoft.com/office/powerpoint/2010/main" xmlns="" val="529871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METAL TEKNOLOJİSİ ALANI</a:t>
            </a:r>
            <a:endParaRPr lang="tr-TR" dirty="0"/>
          </a:p>
        </p:txBody>
      </p:sp>
      <p:sp>
        <p:nvSpPr>
          <p:cNvPr id="3" name="İçerik Yer Tutucusu 2"/>
          <p:cNvSpPr>
            <a:spLocks noGrp="1"/>
          </p:cNvSpPr>
          <p:nvPr>
            <p:ph idx="1"/>
          </p:nvPr>
        </p:nvSpPr>
        <p:spPr/>
        <p:txBody>
          <a:bodyPr/>
          <a:lstStyle/>
          <a:p>
            <a:r>
              <a:rPr lang="tr-TR" sz="2400" dirty="0" smtClean="0"/>
              <a:t>Metalleri sıcak ve soğuk olarak </a:t>
            </a:r>
            <a:r>
              <a:rPr lang="tr-TR" sz="2400" dirty="0" err="1" smtClean="0"/>
              <a:t>biçimlendirme,kaynak</a:t>
            </a:r>
            <a:r>
              <a:rPr lang="tr-TR" sz="2400" dirty="0" smtClean="0"/>
              <a:t> işleri, ısıl işlemler  malzeme muayene yöntemleri, CNC  tezgahlarında çalışma konularının verildiği meslek </a:t>
            </a:r>
            <a:r>
              <a:rPr lang="tr-TR" sz="2400" dirty="0" err="1" smtClean="0"/>
              <a:t>alanıdır.Binaların</a:t>
            </a:r>
            <a:r>
              <a:rPr lang="tr-TR" sz="2400" dirty="0" smtClean="0"/>
              <a:t> pencere ve kapıları </a:t>
            </a:r>
            <a:r>
              <a:rPr lang="tr-TR" sz="2400" dirty="0" err="1" smtClean="0"/>
              <a:t>buzdolabı,çamaşır</a:t>
            </a:r>
            <a:r>
              <a:rPr lang="tr-TR" sz="2400" dirty="0" smtClean="0"/>
              <a:t> ve metal </a:t>
            </a:r>
            <a:r>
              <a:rPr lang="tr-TR" sz="2400" dirty="0" err="1" smtClean="0"/>
              <a:t>kısımları,mutfak</a:t>
            </a:r>
            <a:r>
              <a:rPr lang="tr-TR" sz="2400" dirty="0" smtClean="0"/>
              <a:t> </a:t>
            </a:r>
            <a:r>
              <a:rPr lang="tr-TR" sz="2400" dirty="0" err="1" smtClean="0"/>
              <a:t>eşyaları,otomotiv</a:t>
            </a:r>
            <a:r>
              <a:rPr lang="tr-TR" sz="2400" dirty="0" smtClean="0"/>
              <a:t> ve uçak </a:t>
            </a:r>
            <a:r>
              <a:rPr lang="tr-TR" sz="2400" dirty="0" err="1" smtClean="0"/>
              <a:t>sanayi,demir</a:t>
            </a:r>
            <a:r>
              <a:rPr lang="tr-TR" sz="2400" dirty="0" smtClean="0"/>
              <a:t> çelik endüstrisi ,demiryolu ve köprü </a:t>
            </a:r>
            <a:r>
              <a:rPr lang="tr-TR" sz="2400" dirty="0" err="1" smtClean="0"/>
              <a:t>yapımı,tersanelerde</a:t>
            </a:r>
            <a:r>
              <a:rPr lang="tr-TR" sz="2400" dirty="0" smtClean="0"/>
              <a:t> gemi yapı eğlence araçları vb. işler metal teknolojilerinin  çalışma ve uygulama alanlarındandır.</a:t>
            </a:r>
            <a:endParaRPr lang="tr-TR" sz="2400"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13</a:t>
            </a:fld>
            <a:endParaRPr lang="tr-TR" dirty="0"/>
          </a:p>
        </p:txBody>
      </p:sp>
    </p:spTree>
    <p:extLst>
      <p:ext uri="{BB962C8B-B14F-4D97-AF65-F5344CB8AC3E}">
        <p14:creationId xmlns:p14="http://schemas.microsoft.com/office/powerpoint/2010/main" xmlns="" val="2725531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MOBİLYA VE İÇ MEKAN TASARIMI ALANI</a:t>
            </a:r>
            <a:endParaRPr lang="tr-TR" dirty="0"/>
          </a:p>
        </p:txBody>
      </p:sp>
      <p:sp>
        <p:nvSpPr>
          <p:cNvPr id="3" name="İçerik Yer Tutucusu 2"/>
          <p:cNvSpPr>
            <a:spLocks noGrp="1"/>
          </p:cNvSpPr>
          <p:nvPr>
            <p:ph idx="1"/>
          </p:nvPr>
        </p:nvSpPr>
        <p:spPr/>
        <p:txBody>
          <a:bodyPr/>
          <a:lstStyle/>
          <a:p>
            <a:r>
              <a:rPr lang="tr-TR" sz="2400" dirty="0" smtClean="0"/>
              <a:t>Bu alanda çalışacak olan orta kademe teknik insan gücü mesleki yeteneklerin ve yeterliklerinin yanı sıra diğer meslek alanındaki kişilerle sürekli iletişim halinde grup çalışmasına yatkın kişiler olarak yetiştirilmesi hedeflenmektedir. Ahşap teknolojisi alanı işlevsel değerleri ile  mekanların </a:t>
            </a:r>
            <a:r>
              <a:rPr lang="tr-TR" sz="2400" dirty="0" err="1" smtClean="0"/>
              <a:t>kullanılırlığını</a:t>
            </a:r>
            <a:r>
              <a:rPr lang="tr-TR" sz="2400" dirty="0" smtClean="0"/>
              <a:t> </a:t>
            </a:r>
            <a:r>
              <a:rPr lang="tr-TR" sz="2400" dirty="0" err="1" smtClean="0"/>
              <a:t>sağlayan,estetik</a:t>
            </a:r>
            <a:r>
              <a:rPr lang="tr-TR" sz="2400" dirty="0" smtClean="0"/>
              <a:t> değeriyle yaşadığımız ve çalıştığımız mekanların </a:t>
            </a:r>
            <a:r>
              <a:rPr lang="tr-TR" sz="2400" dirty="0" err="1" smtClean="0"/>
              <a:t>sıcak,sevimli</a:t>
            </a:r>
            <a:r>
              <a:rPr lang="tr-TR" sz="2400" dirty="0" smtClean="0"/>
              <a:t> ve renkli bir ortam haline gelmesini amaçlar. B u alanda sanatı ve tekniği birleştiren ürünler ortaya çıkmaktadır.</a:t>
            </a:r>
            <a:endParaRPr lang="tr-TR" sz="2400"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14</a:t>
            </a:fld>
            <a:endParaRPr lang="tr-TR" dirty="0"/>
          </a:p>
        </p:txBody>
      </p:sp>
    </p:spTree>
    <p:extLst>
      <p:ext uri="{BB962C8B-B14F-4D97-AF65-F5344CB8AC3E}">
        <p14:creationId xmlns:p14="http://schemas.microsoft.com/office/powerpoint/2010/main" xmlns="" val="414119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TÜM ALANLAR İÇİN YÜKSEKÖĞRETİME GİRİŞ İMKANLARI</a:t>
            </a:r>
            <a:endParaRPr lang="tr-TR" dirty="0"/>
          </a:p>
        </p:txBody>
      </p:sp>
      <p:sp>
        <p:nvSpPr>
          <p:cNvPr id="3" name="İçerik Yer Tutucusu 2"/>
          <p:cNvSpPr>
            <a:spLocks noGrp="1"/>
          </p:cNvSpPr>
          <p:nvPr>
            <p:ph idx="1"/>
          </p:nvPr>
        </p:nvSpPr>
        <p:spPr/>
        <p:txBody>
          <a:bodyPr/>
          <a:lstStyle/>
          <a:p>
            <a:r>
              <a:rPr lang="tr-TR" dirty="0" err="1" smtClean="0"/>
              <a:t>Ösym’nin</a:t>
            </a:r>
            <a:r>
              <a:rPr lang="tr-TR" dirty="0" smtClean="0"/>
              <a:t> yaptığı sınavlarda  başarılı olmaları durumunda diğer  okulların sahip olduğu  yükseköğretim programlarına yerleşme hakları vardır.(Tıp, </a:t>
            </a:r>
            <a:r>
              <a:rPr lang="tr-TR" dirty="0" err="1" smtClean="0"/>
              <a:t>müh.</a:t>
            </a:r>
            <a:r>
              <a:rPr lang="tr-TR" dirty="0" smtClean="0"/>
              <a:t> Eczacılık vb.)</a:t>
            </a:r>
          </a:p>
          <a:p>
            <a:r>
              <a:rPr lang="tr-TR" dirty="0" smtClean="0"/>
              <a:t>Mühendis yetiştiren Teknoloji fakültelerine öğrencilerimiz   özel kontenjanlarda kabul edilmektedir. </a:t>
            </a:r>
          </a:p>
          <a:p>
            <a:endParaRPr lang="tr-TR" dirty="0"/>
          </a:p>
          <a:p>
            <a:endParaRPr lang="tr-TR" dirty="0" smtClean="0"/>
          </a:p>
          <a:p>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15</a:t>
            </a:fld>
            <a:endParaRPr lang="tr-TR" dirty="0"/>
          </a:p>
        </p:txBody>
      </p:sp>
    </p:spTree>
    <p:extLst>
      <p:ext uri="{BB962C8B-B14F-4D97-AF65-F5344CB8AC3E}">
        <p14:creationId xmlns:p14="http://schemas.microsoft.com/office/powerpoint/2010/main" xmlns="" val="177169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Meslek yüksek okullarında kendi alanları ile tercih ettikleri yüksek öğretim programlarına yerleşirken  ek puan almaktadır.</a:t>
            </a:r>
          </a:p>
          <a:p>
            <a:r>
              <a:rPr lang="tr-TR" dirty="0" smtClean="0"/>
              <a:t>Milli Savunma üniversitesi Astsubay Meslek yüksekokullarını tercih edebilmektedirler.</a:t>
            </a:r>
            <a:endParaRPr lang="tr-TR"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16</a:t>
            </a:fld>
            <a:endParaRPr lang="tr-TR" dirty="0"/>
          </a:p>
        </p:txBody>
      </p:sp>
    </p:spTree>
    <p:extLst>
      <p:ext uri="{BB962C8B-B14F-4D97-AF65-F5344CB8AC3E}">
        <p14:creationId xmlns:p14="http://schemas.microsoft.com/office/powerpoint/2010/main" xmlns="" val="468272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2017DA9B-84E0-4296-8644-C6ED5ACDEF25}" type="slidenum">
              <a:rPr lang="tr-TR" smtClean="0"/>
              <a:pPr>
                <a:defRPr/>
              </a:pPr>
              <a:t>17</a:t>
            </a:fld>
            <a:endParaRPr lang="tr-TR" dirty="0"/>
          </a:p>
        </p:txBody>
      </p:sp>
    </p:spTree>
    <p:extLst>
      <p:ext uri="{BB962C8B-B14F-4D97-AF65-F5344CB8AC3E}">
        <p14:creationId xmlns:p14="http://schemas.microsoft.com/office/powerpoint/2010/main" xmlns="" val="3885297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552D4AEE-C76E-485E-9698-177E7059F4FF}" type="slidenum">
              <a:rPr lang="tr-TR"/>
              <a:pPr>
                <a:defRPr/>
              </a:pPr>
              <a:t>2</a:t>
            </a:fld>
            <a:endParaRPr lang="tr-TR" dirty="0"/>
          </a:p>
        </p:txBody>
      </p:sp>
      <p:sp>
        <p:nvSpPr>
          <p:cNvPr id="71683" name="Rectangle 3"/>
          <p:cNvSpPr>
            <a:spLocks noGrp="1" noChangeArrowheads="1"/>
          </p:cNvSpPr>
          <p:nvPr>
            <p:ph type="body" idx="1"/>
          </p:nvPr>
        </p:nvSpPr>
        <p:spPr>
          <a:xfrm>
            <a:off x="468313" y="2781300"/>
            <a:ext cx="8207375" cy="1727200"/>
          </a:xfrm>
        </p:spPr>
        <p:txBody>
          <a:bodyPr/>
          <a:lstStyle/>
          <a:p>
            <a:pPr eaLnBrk="1" hangingPunct="1">
              <a:lnSpc>
                <a:spcPct val="80000"/>
              </a:lnSpc>
              <a:buFont typeface="Wingdings" pitchFamily="2" charset="2"/>
              <a:buNone/>
              <a:defRPr/>
            </a:pPr>
            <a:r>
              <a:rPr lang="tr-TR" sz="1000" b="1" dirty="0" smtClean="0">
                <a:solidFill>
                  <a:schemeClr val="folHlink"/>
                </a:solidFill>
              </a:rPr>
              <a:t>      </a:t>
            </a:r>
          </a:p>
          <a:p>
            <a:pPr eaLnBrk="1" hangingPunct="1">
              <a:lnSpc>
                <a:spcPct val="80000"/>
              </a:lnSpc>
              <a:buFont typeface="Wingdings" pitchFamily="2" charset="2"/>
              <a:buNone/>
              <a:defRPr/>
            </a:pPr>
            <a:r>
              <a:rPr lang="tr-TR" sz="1600" b="1" dirty="0" smtClean="0">
                <a:solidFill>
                  <a:schemeClr val="folHlink"/>
                </a:solidFill>
              </a:rPr>
              <a:t>      Başarılarımız;</a:t>
            </a:r>
          </a:p>
          <a:p>
            <a:pPr eaLnBrk="1" hangingPunct="1">
              <a:lnSpc>
                <a:spcPct val="80000"/>
              </a:lnSpc>
              <a:buFont typeface="Wingdings" pitchFamily="2" charset="2"/>
              <a:buNone/>
              <a:defRPr/>
            </a:pPr>
            <a:endParaRPr lang="tr-TR" sz="1600" b="1" dirty="0" smtClean="0">
              <a:solidFill>
                <a:schemeClr val="folHlink"/>
              </a:solidFill>
            </a:endParaRPr>
          </a:p>
          <a:p>
            <a:pPr eaLnBrk="1" hangingPunct="1">
              <a:lnSpc>
                <a:spcPct val="80000"/>
              </a:lnSpc>
              <a:buClr>
                <a:srgbClr val="FF3300"/>
              </a:buClr>
              <a:buFont typeface="Wingdings" pitchFamily="2" charset="2"/>
              <a:buNone/>
              <a:defRPr/>
            </a:pPr>
            <a:r>
              <a:rPr lang="tr-TR" sz="1600" b="1" dirty="0" smtClean="0"/>
              <a:t>Çeşitli spor dallarında okulumuza ait başarılarımız var.</a:t>
            </a:r>
          </a:p>
        </p:txBody>
      </p:sp>
      <p:pic>
        <p:nvPicPr>
          <p:cNvPr id="71684" name="Picture 4" descr="MCj04338860000[1]"/>
          <p:cNvPicPr>
            <a:picLocks noChangeAspect="1" noChangeArrowheads="1"/>
          </p:cNvPicPr>
          <p:nvPr/>
        </p:nvPicPr>
        <p:blipFill>
          <a:blip r:embed="rId2" cstate="print"/>
          <a:srcRect/>
          <a:stretch>
            <a:fillRect/>
          </a:stretch>
        </p:blipFill>
        <p:spPr bwMode="auto">
          <a:xfrm>
            <a:off x="3635375" y="188913"/>
            <a:ext cx="2089150" cy="2089150"/>
          </a:xfrm>
          <a:prstGeom prst="rect">
            <a:avLst/>
          </a:prstGeom>
          <a:noFill/>
          <a:ln w="9525">
            <a:noFill/>
            <a:miter lim="800000"/>
            <a:headEnd/>
            <a:tailEnd/>
          </a:ln>
        </p:spPr>
      </p:pic>
      <p:pic>
        <p:nvPicPr>
          <p:cNvPr id="3077" name="Picture 7"/>
          <p:cNvPicPr>
            <a:picLocks noChangeAspect="1" noChangeArrowheads="1"/>
          </p:cNvPicPr>
          <p:nvPr/>
        </p:nvPicPr>
        <p:blipFill>
          <a:blip r:embed="rId3" cstate="print"/>
          <a:srcRect/>
          <a:stretch>
            <a:fillRect/>
          </a:stretch>
        </p:blipFill>
        <p:spPr bwMode="auto">
          <a:xfrm>
            <a:off x="179388" y="188913"/>
            <a:ext cx="3203575" cy="2457450"/>
          </a:xfrm>
          <a:prstGeom prst="rect">
            <a:avLst/>
          </a:prstGeom>
          <a:noFill/>
          <a:ln w="9525">
            <a:noFill/>
            <a:miter lim="800000"/>
            <a:headEnd/>
            <a:tailEnd/>
          </a:ln>
        </p:spPr>
      </p:pic>
      <p:pic>
        <p:nvPicPr>
          <p:cNvPr id="3078" name="Picture 8" descr="MADALYA"/>
          <p:cNvPicPr>
            <a:picLocks noChangeAspect="1" noChangeArrowheads="1"/>
          </p:cNvPicPr>
          <p:nvPr/>
        </p:nvPicPr>
        <p:blipFill>
          <a:blip r:embed="rId4" cstate="print"/>
          <a:srcRect/>
          <a:stretch>
            <a:fillRect/>
          </a:stretch>
        </p:blipFill>
        <p:spPr bwMode="auto">
          <a:xfrm>
            <a:off x="5724525" y="188913"/>
            <a:ext cx="3086100" cy="2473325"/>
          </a:xfrm>
          <a:prstGeom prst="rect">
            <a:avLst/>
          </a:prstGeom>
          <a:noFill/>
          <a:ln w="9525">
            <a:noFill/>
            <a:miter lim="800000"/>
            <a:headEnd/>
            <a:tailEnd/>
          </a:ln>
        </p:spPr>
      </p:pic>
      <p:pic>
        <p:nvPicPr>
          <p:cNvPr id="3079" name="Picture 9"/>
          <p:cNvPicPr>
            <a:picLocks noChangeAspect="1" noChangeArrowheads="1"/>
          </p:cNvPicPr>
          <p:nvPr/>
        </p:nvPicPr>
        <p:blipFill>
          <a:blip r:embed="rId5" cstate="print"/>
          <a:srcRect/>
          <a:stretch>
            <a:fillRect/>
          </a:stretch>
        </p:blipFill>
        <p:spPr bwMode="auto">
          <a:xfrm>
            <a:off x="5867400" y="4581525"/>
            <a:ext cx="2295525" cy="2016125"/>
          </a:xfrm>
          <a:prstGeom prst="rect">
            <a:avLst/>
          </a:prstGeom>
          <a:noFill/>
          <a:ln w="9525">
            <a:noFill/>
            <a:miter lim="800000"/>
            <a:headEnd/>
            <a:tailEnd/>
          </a:ln>
        </p:spPr>
      </p:pic>
      <p:pic>
        <p:nvPicPr>
          <p:cNvPr id="3080" name="Picture 10"/>
          <p:cNvPicPr>
            <a:picLocks noChangeAspect="1" noChangeArrowheads="1"/>
          </p:cNvPicPr>
          <p:nvPr/>
        </p:nvPicPr>
        <p:blipFill>
          <a:blip r:embed="rId6" cstate="print"/>
          <a:srcRect/>
          <a:stretch>
            <a:fillRect/>
          </a:stretch>
        </p:blipFill>
        <p:spPr bwMode="auto">
          <a:xfrm>
            <a:off x="611188" y="4624388"/>
            <a:ext cx="1800225" cy="2233612"/>
          </a:xfrm>
          <a:prstGeom prst="rect">
            <a:avLst/>
          </a:prstGeom>
          <a:noFill/>
          <a:ln w="9525">
            <a:noFill/>
            <a:miter lim="800000"/>
            <a:headEnd/>
            <a:tailEnd/>
          </a:ln>
        </p:spPr>
      </p:pic>
      <p:pic>
        <p:nvPicPr>
          <p:cNvPr id="3081" name="Picture 11"/>
          <p:cNvPicPr>
            <a:picLocks noChangeAspect="1" noChangeArrowheads="1"/>
          </p:cNvPicPr>
          <p:nvPr/>
        </p:nvPicPr>
        <p:blipFill>
          <a:blip r:embed="rId7" cstate="print"/>
          <a:srcRect/>
          <a:stretch>
            <a:fillRect/>
          </a:stretch>
        </p:blipFill>
        <p:spPr bwMode="auto">
          <a:xfrm>
            <a:off x="2916238" y="4652963"/>
            <a:ext cx="2514600" cy="195262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800" decel="100000"/>
                                        <p:tgtEl>
                                          <p:spTgt spid="71684"/>
                                        </p:tgtEl>
                                      </p:cBhvr>
                                    </p:animEffect>
                                    <p:anim calcmode="lin" valueType="num">
                                      <p:cBhvr>
                                        <p:cTn id="8" dur="800" decel="100000" fill="hold"/>
                                        <p:tgtEl>
                                          <p:spTgt spid="71684"/>
                                        </p:tgtEl>
                                        <p:attrNameLst>
                                          <p:attrName>style.rotation</p:attrName>
                                        </p:attrNameLst>
                                      </p:cBhvr>
                                      <p:tavLst>
                                        <p:tav tm="0">
                                          <p:val>
                                            <p:fltVal val="-90"/>
                                          </p:val>
                                        </p:tav>
                                        <p:tav tm="100000">
                                          <p:val>
                                            <p:fltVal val="0"/>
                                          </p:val>
                                        </p:tav>
                                      </p:tavLst>
                                    </p:anim>
                                    <p:anim calcmode="lin" valueType="num">
                                      <p:cBhvr>
                                        <p:cTn id="9" dur="800" decel="100000" fill="hold"/>
                                        <p:tgtEl>
                                          <p:spTgt spid="71684"/>
                                        </p:tgtEl>
                                        <p:attrNameLst>
                                          <p:attrName>ppt_x</p:attrName>
                                        </p:attrNameLst>
                                      </p:cBhvr>
                                      <p:tavLst>
                                        <p:tav tm="0">
                                          <p:val>
                                            <p:strVal val="#ppt_x+0.4"/>
                                          </p:val>
                                        </p:tav>
                                        <p:tav tm="100000">
                                          <p:val>
                                            <p:strVal val="#ppt_x-0.05"/>
                                          </p:val>
                                        </p:tav>
                                      </p:tavLst>
                                    </p:anim>
                                    <p:anim calcmode="lin" valueType="num">
                                      <p:cBhvr>
                                        <p:cTn id="10" dur="800" decel="100000" fill="hold"/>
                                        <p:tgtEl>
                                          <p:spTgt spid="716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6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68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71683">
                                            <p:txEl>
                                              <p:pRg st="0" end="0"/>
                                            </p:txEl>
                                          </p:spTgt>
                                        </p:tgtEl>
                                        <p:attrNameLst>
                                          <p:attrName>style.visibility</p:attrName>
                                        </p:attrNameLst>
                                      </p:cBhvr>
                                      <p:to>
                                        <p:strVal val="visible"/>
                                      </p:to>
                                    </p:set>
                                    <p:anim calcmode="discrete" valueType="clr">
                                      <p:cBhvr override="childStyle">
                                        <p:cTn id="17" dur="80"/>
                                        <p:tgtEl>
                                          <p:spTgt spid="716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68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68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1683">
                                            <p:txEl>
                                              <p:pRg st="1" end="1"/>
                                            </p:txEl>
                                          </p:spTgt>
                                        </p:tgtEl>
                                        <p:attrNameLst>
                                          <p:attrName>style.visibility</p:attrName>
                                        </p:attrNameLst>
                                      </p:cBhvr>
                                      <p:to>
                                        <p:strVal val="visible"/>
                                      </p:to>
                                    </p:set>
                                    <p:anim calcmode="discrete" valueType="clr">
                                      <p:cBhvr override="childStyle">
                                        <p:cTn id="24" dur="80"/>
                                        <p:tgtEl>
                                          <p:spTgt spid="716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1683">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71683">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71683">
                                            <p:txEl>
                                              <p:pRg st="3" end="3"/>
                                            </p:txEl>
                                          </p:spTgt>
                                        </p:tgtEl>
                                        <p:attrNameLst>
                                          <p:attrName>style.visibility</p:attrName>
                                        </p:attrNameLst>
                                      </p:cBhvr>
                                      <p:to>
                                        <p:strVal val="visible"/>
                                      </p:to>
                                    </p:set>
                                    <p:anim calcmode="discrete" valueType="clr">
                                      <p:cBhvr override="childStyle">
                                        <p:cTn id="31" dur="80"/>
                                        <p:tgtEl>
                                          <p:spTgt spid="716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168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7168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Slayt Numarası Yer Tutucusu"/>
          <p:cNvSpPr>
            <a:spLocks noGrp="1"/>
          </p:cNvSpPr>
          <p:nvPr>
            <p:ph type="sldNum" sz="quarter" idx="12"/>
          </p:nvPr>
        </p:nvSpPr>
        <p:spPr/>
        <p:txBody>
          <a:bodyPr/>
          <a:lstStyle/>
          <a:p>
            <a:pPr>
              <a:defRPr/>
            </a:pPr>
            <a:fld id="{FBDF838A-0376-44C5-BADD-52905503A093}" type="slidenum">
              <a:rPr lang="tr-TR"/>
              <a:pPr>
                <a:defRPr/>
              </a:pPr>
              <a:t>3</a:t>
            </a:fld>
            <a:endParaRPr lang="tr-TR" dirty="0"/>
          </a:p>
        </p:txBody>
      </p:sp>
      <p:sp>
        <p:nvSpPr>
          <p:cNvPr id="73730" name="Rectangle 2"/>
          <p:cNvSpPr>
            <a:spLocks noGrp="1" noChangeArrowheads="1"/>
          </p:cNvSpPr>
          <p:nvPr>
            <p:ph type="title"/>
          </p:nvPr>
        </p:nvSpPr>
        <p:spPr/>
        <p:txBody>
          <a:bodyPr/>
          <a:lstStyle/>
          <a:p>
            <a:pPr eaLnBrk="1" hangingPunct="1">
              <a:defRPr/>
            </a:pPr>
            <a:r>
              <a:rPr lang="tr-TR" sz="2400" b="1" dirty="0" smtClean="0">
                <a:solidFill>
                  <a:schemeClr val="folHlink"/>
                </a:solidFill>
                <a:latin typeface="Georgia" pitchFamily="18" charset="0"/>
              </a:rPr>
              <a:t>OKULUMUZUN EĞİTİM - ÖĞRETİM YAPISI</a:t>
            </a:r>
          </a:p>
        </p:txBody>
      </p:sp>
      <p:sp>
        <p:nvSpPr>
          <p:cNvPr id="4100" name="Text Box 4"/>
          <p:cNvSpPr txBox="1">
            <a:spLocks noChangeArrowheads="1"/>
          </p:cNvSpPr>
          <p:nvPr/>
        </p:nvSpPr>
        <p:spPr bwMode="auto">
          <a:xfrm>
            <a:off x="87313" y="1700213"/>
            <a:ext cx="1820862" cy="366712"/>
          </a:xfrm>
          <a:prstGeom prst="rect">
            <a:avLst/>
          </a:prstGeom>
          <a:noFill/>
          <a:ln w="9525">
            <a:noFill/>
            <a:miter lim="800000"/>
            <a:headEnd/>
            <a:tailEnd/>
          </a:ln>
        </p:spPr>
        <p:txBody>
          <a:bodyPr>
            <a:spAutoFit/>
          </a:bodyPr>
          <a:lstStyle/>
          <a:p>
            <a:pPr algn="l"/>
            <a:endParaRPr lang="tr-TR"/>
          </a:p>
        </p:txBody>
      </p:sp>
      <p:sp>
        <p:nvSpPr>
          <p:cNvPr id="4101" name="Text Box 5"/>
          <p:cNvSpPr txBox="1">
            <a:spLocks noChangeArrowheads="1"/>
          </p:cNvSpPr>
          <p:nvPr/>
        </p:nvSpPr>
        <p:spPr bwMode="auto">
          <a:xfrm>
            <a:off x="158750" y="1716088"/>
            <a:ext cx="184150" cy="366712"/>
          </a:xfrm>
          <a:prstGeom prst="rect">
            <a:avLst/>
          </a:prstGeom>
          <a:noFill/>
          <a:ln w="9525">
            <a:noFill/>
            <a:miter lim="800000"/>
            <a:headEnd/>
            <a:tailEnd/>
          </a:ln>
        </p:spPr>
        <p:txBody>
          <a:bodyPr wrap="none">
            <a:spAutoFit/>
          </a:bodyPr>
          <a:lstStyle/>
          <a:p>
            <a:pPr algn="l"/>
            <a:endParaRPr lang="tr-TR"/>
          </a:p>
        </p:txBody>
      </p:sp>
      <p:sp>
        <p:nvSpPr>
          <p:cNvPr id="4102" name="Text Box 16"/>
          <p:cNvSpPr txBox="1">
            <a:spLocks noChangeArrowheads="1"/>
          </p:cNvSpPr>
          <p:nvPr/>
        </p:nvSpPr>
        <p:spPr bwMode="auto">
          <a:xfrm>
            <a:off x="3924300" y="1844675"/>
            <a:ext cx="1800225" cy="542925"/>
          </a:xfrm>
          <a:prstGeom prst="rect">
            <a:avLst/>
          </a:prstGeom>
          <a:solidFill>
            <a:srgbClr val="993366"/>
          </a:solidFill>
          <a:ln w="25400">
            <a:solidFill>
              <a:srgbClr val="000000"/>
            </a:solidFill>
            <a:miter lim="800000"/>
            <a:headEnd/>
            <a:tailEnd/>
          </a:ln>
        </p:spPr>
        <p:txBody>
          <a:bodyPr>
            <a:spAutoFit/>
          </a:bodyPr>
          <a:lstStyle/>
          <a:p>
            <a:pPr>
              <a:spcBef>
                <a:spcPct val="50000"/>
              </a:spcBef>
            </a:pPr>
            <a:r>
              <a:rPr lang="tr-TR" sz="1400">
                <a:latin typeface="Bodoni MT Black" pitchFamily="18" charset="0"/>
              </a:rPr>
              <a:t>ANADOLU MESLEK LİSESİ</a:t>
            </a:r>
          </a:p>
        </p:txBody>
      </p:sp>
      <p:sp>
        <p:nvSpPr>
          <p:cNvPr id="4103" name="Text Box 17"/>
          <p:cNvSpPr txBox="1">
            <a:spLocks noChangeArrowheads="1"/>
          </p:cNvSpPr>
          <p:nvPr/>
        </p:nvSpPr>
        <p:spPr bwMode="auto">
          <a:xfrm>
            <a:off x="755650" y="1844675"/>
            <a:ext cx="1800225" cy="542925"/>
          </a:xfrm>
          <a:prstGeom prst="rect">
            <a:avLst/>
          </a:prstGeom>
          <a:solidFill>
            <a:srgbClr val="FF0000"/>
          </a:solidFill>
          <a:ln w="25400">
            <a:solidFill>
              <a:srgbClr val="000000"/>
            </a:solidFill>
            <a:miter lim="800000"/>
            <a:headEnd/>
            <a:tailEnd/>
          </a:ln>
        </p:spPr>
        <p:txBody>
          <a:bodyPr>
            <a:spAutoFit/>
          </a:bodyPr>
          <a:lstStyle/>
          <a:p>
            <a:pPr>
              <a:spcBef>
                <a:spcPct val="50000"/>
              </a:spcBef>
            </a:pPr>
            <a:r>
              <a:rPr lang="tr-TR" sz="1400" b="1">
                <a:latin typeface="Bodoni MT Black" pitchFamily="18" charset="0"/>
              </a:rPr>
              <a:t>ANADOLU TEKNİK LİSESİ</a:t>
            </a:r>
          </a:p>
        </p:txBody>
      </p:sp>
      <p:sp>
        <p:nvSpPr>
          <p:cNvPr id="73746" name="Text Box 18"/>
          <p:cNvSpPr txBox="1">
            <a:spLocks noChangeArrowheads="1"/>
          </p:cNvSpPr>
          <p:nvPr/>
        </p:nvSpPr>
        <p:spPr bwMode="auto">
          <a:xfrm>
            <a:off x="395288" y="2565400"/>
            <a:ext cx="2520950" cy="584200"/>
          </a:xfrm>
          <a:prstGeom prst="rect">
            <a:avLst/>
          </a:prstGeom>
          <a:noFill/>
          <a:ln w="9525">
            <a:noFill/>
            <a:miter lim="800000"/>
            <a:headEnd/>
            <a:tailEnd/>
          </a:ln>
        </p:spPr>
        <p:txBody>
          <a:bodyPr>
            <a:spAutoFit/>
          </a:bodyPr>
          <a:lstStyle/>
          <a:p>
            <a:pPr marL="269875" indent="-269875" algn="l">
              <a:spcBef>
                <a:spcPct val="50000"/>
              </a:spcBef>
              <a:buFont typeface="Wingdings" pitchFamily="2" charset="2"/>
              <a:buChar char="Ø"/>
            </a:pPr>
            <a:r>
              <a:rPr lang="tr-TR" sz="1600" b="1">
                <a:solidFill>
                  <a:srgbClr val="FFFF00"/>
                </a:solidFill>
                <a:latin typeface="Garamond" pitchFamily="18" charset="0"/>
              </a:rPr>
              <a:t>Elektrik-Elektronik Teknolojileri Alanı</a:t>
            </a:r>
          </a:p>
        </p:txBody>
      </p:sp>
      <p:sp>
        <p:nvSpPr>
          <p:cNvPr id="73747" name="Text Box 19"/>
          <p:cNvSpPr txBox="1">
            <a:spLocks noChangeArrowheads="1"/>
          </p:cNvSpPr>
          <p:nvPr/>
        </p:nvSpPr>
        <p:spPr bwMode="auto">
          <a:xfrm>
            <a:off x="3276600" y="2565400"/>
            <a:ext cx="2808288" cy="954088"/>
          </a:xfrm>
          <a:prstGeom prst="rect">
            <a:avLst/>
          </a:prstGeom>
          <a:noFill/>
          <a:ln w="9525">
            <a:noFill/>
            <a:miter lim="800000"/>
            <a:headEnd/>
            <a:tailEnd/>
          </a:ln>
        </p:spPr>
        <p:txBody>
          <a:bodyPr>
            <a:spAutoFit/>
          </a:bodyPr>
          <a:lstStyle/>
          <a:p>
            <a:pPr marL="630238" lvl="1" indent="-274638" algn="l">
              <a:spcBef>
                <a:spcPct val="50000"/>
              </a:spcBef>
              <a:buFont typeface="Wingdings" pitchFamily="2" charset="2"/>
              <a:buChar char="Ø"/>
            </a:pPr>
            <a:r>
              <a:rPr lang="tr-TR" sz="1600" b="1">
                <a:solidFill>
                  <a:srgbClr val="FFFF00"/>
                </a:solidFill>
                <a:latin typeface="Garamond" pitchFamily="18" charset="0"/>
              </a:rPr>
              <a:t>Elektrik-Elektronik Teknolojileri Alanı</a:t>
            </a:r>
          </a:p>
          <a:p>
            <a:pPr marL="269875" indent="-269875">
              <a:spcBef>
                <a:spcPct val="50000"/>
              </a:spcBef>
              <a:buFont typeface="Wingdings" pitchFamily="2" charset="2"/>
              <a:buChar char="Ø"/>
            </a:pPr>
            <a:endParaRPr lang="tr-TR" sz="1600" b="1">
              <a:solidFill>
                <a:srgbClr val="FFFF00"/>
              </a:solidFill>
              <a:latin typeface="Garamond" pitchFamily="18" charset="0"/>
            </a:endParaRPr>
          </a:p>
        </p:txBody>
      </p:sp>
      <p:pic>
        <p:nvPicPr>
          <p:cNvPr id="4107" name="Picture 31" descr="an134ni5"/>
          <p:cNvPicPr>
            <a:picLocks noChangeAspect="1" noChangeArrowheads="1" noCrop="1"/>
          </p:cNvPicPr>
          <p:nvPr/>
        </p:nvPicPr>
        <p:blipFill>
          <a:blip r:embed="rId3" cstate="print"/>
          <a:srcRect/>
          <a:stretch>
            <a:fillRect/>
          </a:stretch>
        </p:blipFill>
        <p:spPr bwMode="auto">
          <a:xfrm>
            <a:off x="2124075" y="4797425"/>
            <a:ext cx="1150938" cy="1727200"/>
          </a:xfrm>
          <a:prstGeom prst="rect">
            <a:avLst/>
          </a:prstGeom>
          <a:noFill/>
          <a:ln w="9525">
            <a:noFill/>
            <a:miter lim="800000"/>
            <a:headEnd/>
            <a:tailEnd/>
          </a:ln>
        </p:spPr>
      </p:pic>
      <p:pic>
        <p:nvPicPr>
          <p:cNvPr id="4108" name="Picture 32" descr="an386"/>
          <p:cNvPicPr>
            <a:picLocks noChangeAspect="1" noChangeArrowheads="1" noCrop="1"/>
          </p:cNvPicPr>
          <p:nvPr/>
        </p:nvPicPr>
        <p:blipFill>
          <a:blip r:embed="rId4" cstate="print"/>
          <a:srcRect/>
          <a:stretch>
            <a:fillRect/>
          </a:stretch>
        </p:blipFill>
        <p:spPr bwMode="auto">
          <a:xfrm>
            <a:off x="6659563" y="4868863"/>
            <a:ext cx="1295400" cy="1584325"/>
          </a:xfrm>
          <a:prstGeom prst="rect">
            <a:avLst/>
          </a:prstGeom>
          <a:noFill/>
          <a:ln w="9525">
            <a:noFill/>
            <a:miter lim="800000"/>
            <a:headEnd/>
            <a:tailEnd/>
          </a:ln>
        </p:spPr>
      </p:pic>
      <p:pic>
        <p:nvPicPr>
          <p:cNvPr id="4109" name="Picture 33" descr="zz24"/>
          <p:cNvPicPr>
            <a:picLocks noChangeAspect="1" noChangeArrowheads="1" noCrop="1"/>
          </p:cNvPicPr>
          <p:nvPr/>
        </p:nvPicPr>
        <p:blipFill>
          <a:blip r:embed="rId5" cstate="print"/>
          <a:srcRect/>
          <a:stretch>
            <a:fillRect/>
          </a:stretch>
        </p:blipFill>
        <p:spPr bwMode="auto">
          <a:xfrm>
            <a:off x="6732588" y="1844675"/>
            <a:ext cx="1981200" cy="1616075"/>
          </a:xfrm>
          <a:prstGeom prst="rect">
            <a:avLst/>
          </a:prstGeom>
          <a:noFill/>
          <a:ln w="9525">
            <a:noFill/>
            <a:miter lim="800000"/>
            <a:headEnd/>
            <a:tailEnd/>
          </a:ln>
        </p:spPr>
      </p:pic>
      <p:sp>
        <p:nvSpPr>
          <p:cNvPr id="4110" name="16 Dikdörtgen"/>
          <p:cNvSpPr>
            <a:spLocks noChangeArrowheads="1"/>
          </p:cNvSpPr>
          <p:nvPr/>
        </p:nvSpPr>
        <p:spPr bwMode="auto">
          <a:xfrm>
            <a:off x="3635375" y="3284538"/>
            <a:ext cx="2376488" cy="585787"/>
          </a:xfrm>
          <a:prstGeom prst="rect">
            <a:avLst/>
          </a:prstGeom>
          <a:noFill/>
          <a:ln w="9525">
            <a:noFill/>
            <a:miter lim="800000"/>
            <a:headEnd/>
            <a:tailEnd/>
          </a:ln>
        </p:spPr>
        <p:txBody>
          <a:bodyPr>
            <a:spAutoFit/>
          </a:bodyPr>
          <a:lstStyle/>
          <a:p>
            <a:pPr marL="269875" indent="-269875" algn="l">
              <a:spcBef>
                <a:spcPct val="50000"/>
              </a:spcBef>
              <a:buFont typeface="Wingdings" pitchFamily="2" charset="2"/>
              <a:buChar char="Ø"/>
            </a:pPr>
            <a:r>
              <a:rPr lang="tr-TR" sz="1600" b="1">
                <a:solidFill>
                  <a:srgbClr val="FFFF00"/>
                </a:solidFill>
                <a:latin typeface="Garamond" pitchFamily="18" charset="0"/>
              </a:rPr>
              <a:t>Makine Teknolojisi Alanı</a:t>
            </a:r>
          </a:p>
        </p:txBody>
      </p:sp>
      <p:sp>
        <p:nvSpPr>
          <p:cNvPr id="4111" name="18 Dikdörtgen"/>
          <p:cNvSpPr>
            <a:spLocks noChangeArrowheads="1"/>
          </p:cNvSpPr>
          <p:nvPr/>
        </p:nvSpPr>
        <p:spPr bwMode="auto">
          <a:xfrm>
            <a:off x="3563938" y="4005263"/>
            <a:ext cx="3095625" cy="954087"/>
          </a:xfrm>
          <a:prstGeom prst="rect">
            <a:avLst/>
          </a:prstGeom>
          <a:noFill/>
          <a:ln w="9525">
            <a:noFill/>
            <a:miter lim="800000"/>
            <a:headEnd/>
            <a:tailEnd/>
          </a:ln>
        </p:spPr>
        <p:txBody>
          <a:bodyPr>
            <a:spAutoFit/>
          </a:bodyPr>
          <a:lstStyle/>
          <a:p>
            <a:pPr marL="269875" indent="-269875" algn="l">
              <a:spcBef>
                <a:spcPct val="50000"/>
              </a:spcBef>
              <a:buFont typeface="Wingdings" pitchFamily="2" charset="2"/>
              <a:buChar char="Ø"/>
            </a:pPr>
            <a:r>
              <a:rPr lang="tr-TR" sz="1600" b="1">
                <a:solidFill>
                  <a:srgbClr val="FFFF00"/>
                </a:solidFill>
                <a:latin typeface="Garamond" pitchFamily="18" charset="0"/>
              </a:rPr>
              <a:t>Metal Teknolojisi Alanı</a:t>
            </a:r>
          </a:p>
          <a:p>
            <a:pPr marL="269875" indent="-269875" algn="l">
              <a:spcBef>
                <a:spcPct val="50000"/>
              </a:spcBef>
              <a:buFont typeface="Wingdings" pitchFamily="2" charset="2"/>
              <a:buChar char="Ø"/>
            </a:pPr>
            <a:r>
              <a:rPr lang="tr-TR" sz="1600" b="1">
                <a:solidFill>
                  <a:srgbClr val="FFFF00"/>
                </a:solidFill>
                <a:latin typeface="Garamond" pitchFamily="18" charset="0"/>
              </a:rPr>
              <a:t>Mobilya ve İç Mekan Tasarımı Teknolojisi Alanı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46"/>
                                        </p:tgtEl>
                                        <p:attrNameLst>
                                          <p:attrName>style.visibility</p:attrName>
                                        </p:attrNameLst>
                                      </p:cBhvr>
                                      <p:to>
                                        <p:strVal val="visible"/>
                                      </p:to>
                                    </p:set>
                                    <p:anim calcmode="lin" valueType="num">
                                      <p:cBhvr additive="base">
                                        <p:cTn id="7" dur="500" fill="hold"/>
                                        <p:tgtEl>
                                          <p:spTgt spid="73746"/>
                                        </p:tgtEl>
                                        <p:attrNameLst>
                                          <p:attrName>ppt_x</p:attrName>
                                        </p:attrNameLst>
                                      </p:cBhvr>
                                      <p:tavLst>
                                        <p:tav tm="0">
                                          <p:val>
                                            <p:strVal val="0-#ppt_w/2"/>
                                          </p:val>
                                        </p:tav>
                                        <p:tav tm="100000">
                                          <p:val>
                                            <p:strVal val="#ppt_x"/>
                                          </p:val>
                                        </p:tav>
                                      </p:tavLst>
                                    </p:anim>
                                    <p:anim calcmode="lin" valueType="num">
                                      <p:cBhvr additive="base">
                                        <p:cTn id="8" dur="500" fill="hold"/>
                                        <p:tgtEl>
                                          <p:spTgt spid="73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47"/>
                                        </p:tgtEl>
                                        <p:attrNameLst>
                                          <p:attrName>style.visibility</p:attrName>
                                        </p:attrNameLst>
                                      </p:cBhvr>
                                      <p:to>
                                        <p:strVal val="visible"/>
                                      </p:to>
                                    </p:set>
                                    <p:anim calcmode="lin" valueType="num">
                                      <p:cBhvr additive="base">
                                        <p:cTn id="13" dur="500" fill="hold"/>
                                        <p:tgtEl>
                                          <p:spTgt spid="73747"/>
                                        </p:tgtEl>
                                        <p:attrNameLst>
                                          <p:attrName>ppt_x</p:attrName>
                                        </p:attrNameLst>
                                      </p:cBhvr>
                                      <p:tavLst>
                                        <p:tav tm="0">
                                          <p:val>
                                            <p:strVal val="0-#ppt_w/2"/>
                                          </p:val>
                                        </p:tav>
                                        <p:tav tm="100000">
                                          <p:val>
                                            <p:strVal val="#ppt_x"/>
                                          </p:val>
                                        </p:tav>
                                      </p:tavLst>
                                    </p:anim>
                                    <p:anim calcmode="lin" valueType="num">
                                      <p:cBhvr additive="base">
                                        <p:cTn id="14" dur="500" fill="hold"/>
                                        <p:tgtEl>
                                          <p:spTgt spid="737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6" grpId="0"/>
      <p:bldP spid="737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22388243-686D-45E1-AB6C-13205DA0590C}" type="slidenum">
              <a:rPr lang="tr-TR"/>
              <a:pPr>
                <a:defRPr/>
              </a:pPr>
              <a:t>4</a:t>
            </a:fld>
            <a:endParaRPr lang="tr-TR" dirty="0"/>
          </a:p>
        </p:txBody>
      </p:sp>
      <p:sp>
        <p:nvSpPr>
          <p:cNvPr id="76802" name="Text Box 2"/>
          <p:cNvSpPr txBox="1">
            <a:spLocks noChangeArrowheads="1"/>
          </p:cNvSpPr>
          <p:nvPr/>
        </p:nvSpPr>
        <p:spPr bwMode="auto">
          <a:xfrm>
            <a:off x="395288" y="333375"/>
            <a:ext cx="4105275" cy="460375"/>
          </a:xfrm>
          <a:prstGeom prst="rect">
            <a:avLst/>
          </a:prstGeom>
          <a:solidFill>
            <a:srgbClr val="800000"/>
          </a:solidFill>
          <a:ln w="57150" cmpd="thinThick">
            <a:solidFill>
              <a:schemeClr val="tx1"/>
            </a:solidFill>
            <a:miter lim="800000"/>
            <a:headEnd/>
            <a:tailEnd/>
          </a:ln>
        </p:spPr>
        <p:txBody>
          <a:bodyPr>
            <a:spAutoFit/>
          </a:bodyPr>
          <a:lstStyle/>
          <a:p>
            <a:pPr>
              <a:spcBef>
                <a:spcPct val="50000"/>
              </a:spcBef>
            </a:pPr>
            <a:r>
              <a:rPr lang="tr-TR" sz="2400" b="1">
                <a:latin typeface="Garamond" pitchFamily="18" charset="0"/>
              </a:rPr>
              <a:t>ANADOLU TEKNİK LİSESİ</a:t>
            </a:r>
          </a:p>
        </p:txBody>
      </p:sp>
      <p:sp>
        <p:nvSpPr>
          <p:cNvPr id="76803" name="Oval 3"/>
          <p:cNvSpPr>
            <a:spLocks noChangeArrowheads="1"/>
          </p:cNvSpPr>
          <p:nvPr/>
        </p:nvSpPr>
        <p:spPr bwMode="auto">
          <a:xfrm>
            <a:off x="2627313" y="1052513"/>
            <a:ext cx="3889375" cy="936625"/>
          </a:xfrm>
          <a:prstGeom prst="ellipse">
            <a:avLst/>
          </a:prstGeom>
          <a:solidFill>
            <a:srgbClr val="FFDDAB"/>
          </a:solidFill>
          <a:ln w="9525">
            <a:solidFill>
              <a:schemeClr val="tx1"/>
            </a:solidFill>
            <a:round/>
            <a:headEnd/>
            <a:tailEnd/>
          </a:ln>
        </p:spPr>
        <p:txBody>
          <a:bodyPr wrap="none" anchor="ctr"/>
          <a:lstStyle/>
          <a:p>
            <a:pPr>
              <a:defRPr/>
            </a:pPr>
            <a:r>
              <a:rPr lang="tr-TR" sz="1600" b="1" dirty="0">
                <a:solidFill>
                  <a:schemeClr val="accent6">
                    <a:lumMod val="50000"/>
                  </a:schemeClr>
                </a:solidFill>
              </a:rPr>
              <a:t>ELEKTRİK-ELEKTRONİK </a:t>
            </a:r>
          </a:p>
          <a:p>
            <a:pPr>
              <a:defRPr/>
            </a:pPr>
            <a:r>
              <a:rPr lang="tr-TR" sz="1600" b="1" dirty="0">
                <a:solidFill>
                  <a:schemeClr val="accent6">
                    <a:lumMod val="50000"/>
                  </a:schemeClr>
                </a:solidFill>
              </a:rPr>
              <a:t>TEKNOLOJİSİ ALANI</a:t>
            </a:r>
          </a:p>
        </p:txBody>
      </p:sp>
      <p:sp>
        <p:nvSpPr>
          <p:cNvPr id="76806" name="Oval 6"/>
          <p:cNvSpPr>
            <a:spLocks noChangeArrowheads="1"/>
          </p:cNvSpPr>
          <p:nvPr/>
        </p:nvSpPr>
        <p:spPr bwMode="auto">
          <a:xfrm>
            <a:off x="3419475" y="2997200"/>
            <a:ext cx="2592388" cy="792163"/>
          </a:xfrm>
          <a:prstGeom prst="ellipse">
            <a:avLst/>
          </a:prstGeom>
          <a:solidFill>
            <a:srgbClr val="FFC000"/>
          </a:solidFill>
          <a:ln w="9525">
            <a:solidFill>
              <a:schemeClr val="tx1"/>
            </a:solidFill>
            <a:round/>
            <a:headEnd/>
            <a:tailEnd/>
          </a:ln>
        </p:spPr>
        <p:txBody>
          <a:bodyPr wrap="none" anchor="ctr"/>
          <a:lstStyle/>
          <a:p>
            <a:pPr>
              <a:defRPr/>
            </a:pPr>
            <a:r>
              <a:rPr lang="tr-TR" b="1" dirty="0">
                <a:solidFill>
                  <a:srgbClr val="FF3300"/>
                </a:solidFill>
                <a:latin typeface="+mj-lt"/>
              </a:rPr>
              <a:t>Bobinaj</a:t>
            </a:r>
          </a:p>
        </p:txBody>
      </p:sp>
      <p:sp>
        <p:nvSpPr>
          <p:cNvPr id="76808" name="Oval 8"/>
          <p:cNvSpPr>
            <a:spLocks noChangeArrowheads="1"/>
          </p:cNvSpPr>
          <p:nvPr/>
        </p:nvSpPr>
        <p:spPr bwMode="auto">
          <a:xfrm>
            <a:off x="179388" y="1484313"/>
            <a:ext cx="2232025" cy="792162"/>
          </a:xfrm>
          <a:prstGeom prst="ellipse">
            <a:avLst/>
          </a:prstGeom>
          <a:solidFill>
            <a:srgbClr val="FFFFFF"/>
          </a:solidFill>
          <a:ln w="9525">
            <a:solidFill>
              <a:schemeClr val="tx1"/>
            </a:solidFill>
            <a:round/>
            <a:headEnd/>
            <a:tailEnd/>
          </a:ln>
        </p:spPr>
        <p:txBody>
          <a:bodyPr wrap="none" anchor="ctr"/>
          <a:lstStyle/>
          <a:p>
            <a:pPr>
              <a:defRPr/>
            </a:pPr>
            <a:r>
              <a:rPr lang="tr-TR" b="1" dirty="0">
                <a:solidFill>
                  <a:srgbClr val="FF3300"/>
                </a:solidFill>
                <a:latin typeface="+mj-lt"/>
              </a:rPr>
              <a:t>Endüstriyel </a:t>
            </a:r>
          </a:p>
          <a:p>
            <a:pPr>
              <a:defRPr/>
            </a:pPr>
            <a:r>
              <a:rPr lang="tr-TR" b="1" dirty="0">
                <a:solidFill>
                  <a:srgbClr val="FF3300"/>
                </a:solidFill>
                <a:latin typeface="+mj-lt"/>
              </a:rPr>
              <a:t>Bakım Onarım</a:t>
            </a:r>
          </a:p>
        </p:txBody>
      </p:sp>
      <p:sp>
        <p:nvSpPr>
          <p:cNvPr id="76815" name="Oval 15"/>
          <p:cNvSpPr>
            <a:spLocks noChangeArrowheads="1"/>
          </p:cNvSpPr>
          <p:nvPr/>
        </p:nvSpPr>
        <p:spPr bwMode="auto">
          <a:xfrm>
            <a:off x="250825" y="3429000"/>
            <a:ext cx="2160588" cy="720725"/>
          </a:xfrm>
          <a:prstGeom prst="ellipse">
            <a:avLst/>
          </a:prstGeom>
          <a:solidFill>
            <a:srgbClr val="FFFFFF"/>
          </a:solidFill>
          <a:ln w="9525">
            <a:solidFill>
              <a:schemeClr val="tx1"/>
            </a:solidFill>
            <a:round/>
            <a:headEnd/>
            <a:tailEnd/>
          </a:ln>
        </p:spPr>
        <p:txBody>
          <a:bodyPr wrap="none" anchor="ctr"/>
          <a:lstStyle/>
          <a:p>
            <a:pPr>
              <a:defRPr/>
            </a:pPr>
            <a:r>
              <a:rPr lang="tr-TR" b="1" dirty="0" smtClean="0">
                <a:solidFill>
                  <a:srgbClr val="FF3300"/>
                </a:solidFill>
                <a:latin typeface="+mj-lt"/>
              </a:rPr>
              <a:t>Güvenlik</a:t>
            </a:r>
            <a:endParaRPr lang="tr-TR" b="1" dirty="0">
              <a:solidFill>
                <a:srgbClr val="FF3300"/>
              </a:solidFill>
              <a:latin typeface="+mj-lt"/>
            </a:endParaRPr>
          </a:p>
        </p:txBody>
      </p:sp>
      <p:pic>
        <p:nvPicPr>
          <p:cNvPr id="5128" name="Picture 21" descr="Elektrik-Elektronik Alanı">
            <a:hlinkClick r:id="rId2"/>
          </p:cNvPr>
          <p:cNvPicPr>
            <a:picLocks noChangeAspect="1" noChangeArrowheads="1"/>
          </p:cNvPicPr>
          <p:nvPr/>
        </p:nvPicPr>
        <p:blipFill>
          <a:blip r:embed="rId3" cstate="print"/>
          <a:srcRect/>
          <a:stretch>
            <a:fillRect/>
          </a:stretch>
        </p:blipFill>
        <p:spPr bwMode="auto">
          <a:xfrm>
            <a:off x="250825" y="4508500"/>
            <a:ext cx="2160588" cy="1871663"/>
          </a:xfrm>
          <a:prstGeom prst="rect">
            <a:avLst/>
          </a:prstGeom>
          <a:noFill/>
          <a:ln w="9525">
            <a:noFill/>
            <a:miter lim="800000"/>
            <a:headEnd/>
            <a:tailEnd/>
          </a:ln>
        </p:spPr>
      </p:pic>
      <p:pic>
        <p:nvPicPr>
          <p:cNvPr id="5129" name="Picture 23" descr="Elektrik-Elektronik Alanı">
            <a:hlinkClick r:id="rId4"/>
          </p:cNvPr>
          <p:cNvPicPr>
            <a:picLocks noChangeAspect="1" noChangeArrowheads="1"/>
          </p:cNvPicPr>
          <p:nvPr/>
        </p:nvPicPr>
        <p:blipFill>
          <a:blip r:embed="rId5" cstate="print"/>
          <a:srcRect/>
          <a:stretch>
            <a:fillRect/>
          </a:stretch>
        </p:blipFill>
        <p:spPr bwMode="auto">
          <a:xfrm>
            <a:off x="6804025" y="4724400"/>
            <a:ext cx="2160588" cy="1584325"/>
          </a:xfrm>
          <a:prstGeom prst="rect">
            <a:avLst/>
          </a:prstGeom>
          <a:noFill/>
          <a:ln w="9525">
            <a:noFill/>
            <a:miter lim="800000"/>
            <a:headEnd/>
            <a:tailEnd/>
          </a:ln>
        </p:spPr>
      </p:pic>
      <p:sp>
        <p:nvSpPr>
          <p:cNvPr id="10" name="Text Box 2"/>
          <p:cNvSpPr txBox="1">
            <a:spLocks noChangeArrowheads="1"/>
          </p:cNvSpPr>
          <p:nvPr/>
        </p:nvSpPr>
        <p:spPr bwMode="auto">
          <a:xfrm>
            <a:off x="4643438" y="333375"/>
            <a:ext cx="4249737" cy="460375"/>
          </a:xfrm>
          <a:prstGeom prst="rect">
            <a:avLst/>
          </a:prstGeom>
          <a:solidFill>
            <a:srgbClr val="00FF00"/>
          </a:solidFill>
          <a:ln w="57150" cmpd="thinThick">
            <a:solidFill>
              <a:schemeClr val="tx1"/>
            </a:solidFill>
            <a:miter lim="800000"/>
            <a:headEnd/>
            <a:tailEnd/>
          </a:ln>
        </p:spPr>
        <p:txBody>
          <a:bodyPr>
            <a:spAutoFit/>
          </a:bodyPr>
          <a:lstStyle/>
          <a:p>
            <a:pPr>
              <a:spcBef>
                <a:spcPct val="50000"/>
              </a:spcBef>
            </a:pPr>
            <a:r>
              <a:rPr lang="tr-TR" sz="2400" b="1">
                <a:solidFill>
                  <a:schemeClr val="bg1"/>
                </a:solidFill>
                <a:latin typeface="Garamond" pitchFamily="18" charset="0"/>
              </a:rPr>
              <a:t>ANADOLU MESLEK LİSESİ</a:t>
            </a:r>
          </a:p>
        </p:txBody>
      </p:sp>
      <p:sp>
        <p:nvSpPr>
          <p:cNvPr id="13" name="Oval 10"/>
          <p:cNvSpPr>
            <a:spLocks noChangeArrowheads="1"/>
          </p:cNvSpPr>
          <p:nvPr/>
        </p:nvSpPr>
        <p:spPr bwMode="auto">
          <a:xfrm>
            <a:off x="179388" y="2492375"/>
            <a:ext cx="2232025" cy="720725"/>
          </a:xfrm>
          <a:prstGeom prst="ellipse">
            <a:avLst/>
          </a:prstGeom>
          <a:solidFill>
            <a:schemeClr val="tx1">
              <a:lumMod val="95000"/>
            </a:schemeClr>
          </a:solidFill>
          <a:ln w="9525">
            <a:solidFill>
              <a:schemeClr val="tx1"/>
            </a:solidFill>
            <a:round/>
            <a:headEnd/>
            <a:tailEnd/>
          </a:ln>
        </p:spPr>
        <p:txBody>
          <a:bodyPr wrap="none" anchor="ctr"/>
          <a:lstStyle/>
          <a:p>
            <a:pPr>
              <a:defRPr/>
            </a:pPr>
            <a:r>
              <a:rPr lang="tr-TR" sz="1600" b="1" dirty="0">
                <a:solidFill>
                  <a:srgbClr val="FF3300"/>
                </a:solidFill>
                <a:latin typeface="+mn-lt"/>
              </a:rPr>
              <a:t>Haberleşme </a:t>
            </a:r>
          </a:p>
          <a:p>
            <a:pPr>
              <a:defRPr/>
            </a:pPr>
            <a:r>
              <a:rPr lang="tr-TR" sz="1600" b="1" dirty="0">
                <a:solidFill>
                  <a:srgbClr val="FF3300"/>
                </a:solidFill>
                <a:latin typeface="+mn-lt"/>
              </a:rPr>
              <a:t>Sistemleri</a:t>
            </a:r>
          </a:p>
        </p:txBody>
      </p:sp>
      <p:sp>
        <p:nvSpPr>
          <p:cNvPr id="14" name="Oval 14"/>
          <p:cNvSpPr>
            <a:spLocks noChangeArrowheads="1"/>
          </p:cNvSpPr>
          <p:nvPr/>
        </p:nvSpPr>
        <p:spPr bwMode="auto">
          <a:xfrm>
            <a:off x="6516688" y="1628775"/>
            <a:ext cx="2486025" cy="720725"/>
          </a:xfrm>
          <a:prstGeom prst="ellipse">
            <a:avLst/>
          </a:prstGeom>
          <a:solidFill>
            <a:schemeClr val="tx1">
              <a:lumMod val="95000"/>
            </a:schemeClr>
          </a:solidFill>
          <a:ln w="9525">
            <a:solidFill>
              <a:schemeClr val="tx1"/>
            </a:solidFill>
            <a:round/>
            <a:headEnd/>
            <a:tailEnd/>
          </a:ln>
        </p:spPr>
        <p:txBody>
          <a:bodyPr wrap="none" anchor="ctr"/>
          <a:lstStyle/>
          <a:p>
            <a:pPr>
              <a:defRPr/>
            </a:pPr>
            <a:r>
              <a:rPr lang="tr-TR" sz="1600" b="1" dirty="0">
                <a:solidFill>
                  <a:srgbClr val="FF3300"/>
                </a:solidFill>
              </a:rPr>
              <a:t>Elektrikli Ev Aletleri </a:t>
            </a:r>
          </a:p>
          <a:p>
            <a:pPr>
              <a:defRPr/>
            </a:pPr>
            <a:r>
              <a:rPr lang="tr-TR" sz="1600" b="1" dirty="0">
                <a:solidFill>
                  <a:srgbClr val="FF3300"/>
                </a:solidFill>
              </a:rPr>
              <a:t>Teknik Servisi</a:t>
            </a:r>
          </a:p>
        </p:txBody>
      </p:sp>
      <p:sp>
        <p:nvSpPr>
          <p:cNvPr id="15" name="Oval 8"/>
          <p:cNvSpPr>
            <a:spLocks noChangeArrowheads="1"/>
          </p:cNvSpPr>
          <p:nvPr/>
        </p:nvSpPr>
        <p:spPr bwMode="auto">
          <a:xfrm>
            <a:off x="6588125" y="2565400"/>
            <a:ext cx="2447925" cy="792163"/>
          </a:xfrm>
          <a:prstGeom prst="ellipse">
            <a:avLst/>
          </a:prstGeom>
          <a:solidFill>
            <a:schemeClr val="tx1">
              <a:lumMod val="95000"/>
            </a:schemeClr>
          </a:solidFill>
          <a:ln w="9525">
            <a:solidFill>
              <a:schemeClr val="tx1"/>
            </a:solidFill>
            <a:round/>
            <a:headEnd/>
            <a:tailEnd/>
          </a:ln>
        </p:spPr>
        <p:txBody>
          <a:bodyPr wrap="none" anchor="ctr"/>
          <a:lstStyle/>
          <a:p>
            <a:pPr>
              <a:defRPr/>
            </a:pPr>
            <a:r>
              <a:rPr lang="tr-TR" sz="1600" b="1" dirty="0">
                <a:solidFill>
                  <a:srgbClr val="FF3300"/>
                </a:solidFill>
              </a:rPr>
              <a:t>Elektrik Tesisatları ve </a:t>
            </a:r>
          </a:p>
          <a:p>
            <a:pPr>
              <a:defRPr/>
            </a:pPr>
            <a:r>
              <a:rPr lang="tr-TR" sz="1600" b="1" dirty="0">
                <a:solidFill>
                  <a:srgbClr val="FF3300"/>
                </a:solidFill>
              </a:rPr>
              <a:t>Pano Monitörlüğü</a:t>
            </a:r>
            <a:endParaRPr lang="tr-TR" b="1" dirty="0">
              <a:solidFill>
                <a:srgbClr val="000000"/>
              </a:solidFill>
              <a:latin typeface="Garamond" pitchFamily="18" charset="0"/>
            </a:endParaRPr>
          </a:p>
        </p:txBody>
      </p:sp>
      <p:sp>
        <p:nvSpPr>
          <p:cNvPr id="17" name="Oval 6"/>
          <p:cNvSpPr>
            <a:spLocks noChangeArrowheads="1"/>
          </p:cNvSpPr>
          <p:nvPr/>
        </p:nvSpPr>
        <p:spPr bwMode="auto">
          <a:xfrm>
            <a:off x="3492500" y="2060575"/>
            <a:ext cx="2519363" cy="792163"/>
          </a:xfrm>
          <a:prstGeom prst="ellipse">
            <a:avLst/>
          </a:prstGeom>
          <a:solidFill>
            <a:srgbClr val="FFC000"/>
          </a:solidFill>
          <a:ln w="9525">
            <a:solidFill>
              <a:schemeClr val="tx1"/>
            </a:solidFill>
            <a:round/>
            <a:headEnd/>
            <a:tailEnd/>
          </a:ln>
        </p:spPr>
        <p:txBody>
          <a:bodyPr wrap="none" anchor="ctr"/>
          <a:lstStyle/>
          <a:p>
            <a:pPr>
              <a:defRPr/>
            </a:pPr>
            <a:r>
              <a:rPr lang="tr-TR" sz="1600" b="1" dirty="0">
                <a:solidFill>
                  <a:srgbClr val="FF3300"/>
                </a:solidFill>
                <a:latin typeface="+mj-lt"/>
              </a:rPr>
              <a:t>Büro Makineleri </a:t>
            </a:r>
          </a:p>
          <a:p>
            <a:pPr>
              <a:defRPr/>
            </a:pPr>
            <a:r>
              <a:rPr lang="tr-TR" sz="1600" b="1" dirty="0">
                <a:solidFill>
                  <a:srgbClr val="FF3300"/>
                </a:solidFill>
                <a:latin typeface="+mj-lt"/>
              </a:rPr>
              <a:t>Teknik Servisi</a:t>
            </a:r>
          </a:p>
        </p:txBody>
      </p:sp>
      <p:sp>
        <p:nvSpPr>
          <p:cNvPr id="16" name="Oval 8"/>
          <p:cNvSpPr>
            <a:spLocks noChangeArrowheads="1"/>
          </p:cNvSpPr>
          <p:nvPr/>
        </p:nvSpPr>
        <p:spPr bwMode="auto">
          <a:xfrm>
            <a:off x="3492500" y="4797425"/>
            <a:ext cx="2592388" cy="793750"/>
          </a:xfrm>
          <a:prstGeom prst="ellipse">
            <a:avLst/>
          </a:prstGeom>
          <a:solidFill>
            <a:srgbClr val="FFFF00"/>
          </a:solidFill>
          <a:ln w="9525">
            <a:solidFill>
              <a:schemeClr val="tx1"/>
            </a:solidFill>
            <a:round/>
            <a:headEnd/>
            <a:tailEnd/>
          </a:ln>
        </p:spPr>
        <p:txBody>
          <a:bodyPr wrap="none" anchor="ctr"/>
          <a:lstStyle/>
          <a:p>
            <a:r>
              <a:rPr lang="tr-TR" sz="1600" b="1" dirty="0" smtClean="0">
                <a:solidFill>
                  <a:srgbClr val="FF3300"/>
                </a:solidFill>
              </a:rPr>
              <a:t>Endüstriyel Bakım onarım</a:t>
            </a:r>
            <a:endParaRPr lang="tr-TR" sz="1600" b="1" dirty="0">
              <a:solidFill>
                <a:srgbClr val="FF3300"/>
              </a:solidFill>
            </a:endParaRPr>
          </a:p>
        </p:txBody>
      </p:sp>
      <p:sp>
        <p:nvSpPr>
          <p:cNvPr id="18" name="Oval 15"/>
          <p:cNvSpPr>
            <a:spLocks noChangeArrowheads="1"/>
          </p:cNvSpPr>
          <p:nvPr/>
        </p:nvSpPr>
        <p:spPr bwMode="auto">
          <a:xfrm>
            <a:off x="3419475" y="3860800"/>
            <a:ext cx="2592388" cy="863600"/>
          </a:xfrm>
          <a:prstGeom prst="ellipse">
            <a:avLst/>
          </a:prstGeom>
          <a:solidFill>
            <a:srgbClr val="FFC000"/>
          </a:solidFill>
          <a:ln w="9525">
            <a:solidFill>
              <a:schemeClr val="tx1"/>
            </a:solidFill>
            <a:round/>
            <a:headEnd/>
            <a:tailEnd/>
          </a:ln>
        </p:spPr>
        <p:txBody>
          <a:bodyPr wrap="none" anchor="ctr"/>
          <a:lstStyle/>
          <a:p>
            <a:pPr>
              <a:defRPr/>
            </a:pPr>
            <a:r>
              <a:rPr lang="tr-TR" b="1" dirty="0">
                <a:solidFill>
                  <a:srgbClr val="FF3300"/>
                </a:solidFill>
                <a:latin typeface="+mn-lt"/>
              </a:rPr>
              <a:t>Güvenlik</a:t>
            </a:r>
          </a:p>
          <a:p>
            <a:pPr>
              <a:defRPr/>
            </a:pPr>
            <a:r>
              <a:rPr lang="tr-TR" b="1" dirty="0">
                <a:solidFill>
                  <a:srgbClr val="FF3300"/>
                </a:solidFill>
                <a:latin typeface="+mn-lt"/>
              </a:rPr>
              <a:t>Sistemleri</a:t>
            </a:r>
          </a:p>
        </p:txBody>
      </p:sp>
      <p:sp>
        <p:nvSpPr>
          <p:cNvPr id="19" name="Oval 10"/>
          <p:cNvSpPr>
            <a:spLocks noChangeArrowheads="1"/>
          </p:cNvSpPr>
          <p:nvPr/>
        </p:nvSpPr>
        <p:spPr bwMode="auto">
          <a:xfrm>
            <a:off x="3419475" y="5732463"/>
            <a:ext cx="2663825" cy="865187"/>
          </a:xfrm>
          <a:prstGeom prst="ellipse">
            <a:avLst/>
          </a:prstGeom>
          <a:solidFill>
            <a:srgbClr val="FFFF00"/>
          </a:solidFill>
          <a:ln w="9525">
            <a:solidFill>
              <a:schemeClr val="tx1"/>
            </a:solidFill>
            <a:round/>
            <a:headEnd/>
            <a:tailEnd/>
          </a:ln>
        </p:spPr>
        <p:txBody>
          <a:bodyPr wrap="none" anchor="ctr"/>
          <a:lstStyle/>
          <a:p>
            <a:pPr>
              <a:defRPr/>
            </a:pPr>
            <a:endParaRPr lang="tr-TR" b="1" dirty="0">
              <a:solidFill>
                <a:srgbClr val="FF33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6802"/>
                                        </p:tgtEl>
                                        <p:attrNameLst>
                                          <p:attrName>style.visibility</p:attrName>
                                        </p:attrNameLst>
                                      </p:cBhvr>
                                      <p:to>
                                        <p:strVal val="visible"/>
                                      </p:to>
                                    </p:set>
                                    <p:anim by="(-#ppt_w*2)" calcmode="lin" valueType="num">
                                      <p:cBhvr rctx="PPT">
                                        <p:cTn id="7" dur="500" autoRev="1" fill="hold">
                                          <p:stCondLst>
                                            <p:cond delay="0"/>
                                          </p:stCondLst>
                                        </p:cTn>
                                        <p:tgtEl>
                                          <p:spTgt spid="76802"/>
                                        </p:tgtEl>
                                        <p:attrNameLst>
                                          <p:attrName>ppt_w</p:attrName>
                                        </p:attrNameLst>
                                      </p:cBhvr>
                                    </p:anim>
                                    <p:anim by="(#ppt_w*0.50)" calcmode="lin" valueType="num">
                                      <p:cBhvr>
                                        <p:cTn id="8" dur="500" decel="50000" autoRev="1" fill="hold">
                                          <p:stCondLst>
                                            <p:cond delay="0"/>
                                          </p:stCondLst>
                                        </p:cTn>
                                        <p:tgtEl>
                                          <p:spTgt spid="76802"/>
                                        </p:tgtEl>
                                        <p:attrNameLst>
                                          <p:attrName>ppt_x</p:attrName>
                                        </p:attrNameLst>
                                      </p:cBhvr>
                                    </p:anim>
                                    <p:anim from="(-#ppt_h/2)" to="(#ppt_y)" calcmode="lin" valueType="num">
                                      <p:cBhvr>
                                        <p:cTn id="9" dur="1000" fill="hold">
                                          <p:stCondLst>
                                            <p:cond delay="0"/>
                                          </p:stCondLst>
                                        </p:cTn>
                                        <p:tgtEl>
                                          <p:spTgt spid="76802"/>
                                        </p:tgtEl>
                                        <p:attrNameLst>
                                          <p:attrName>ppt_y</p:attrName>
                                        </p:attrNameLst>
                                      </p:cBhvr>
                                    </p:anim>
                                    <p:animRot by="21600000">
                                      <p:cBhvr>
                                        <p:cTn id="10" dur="1000" fill="hold">
                                          <p:stCondLst>
                                            <p:cond delay="0"/>
                                          </p:stCondLst>
                                        </p:cTn>
                                        <p:tgtEl>
                                          <p:spTgt spid="7680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6803"/>
                                        </p:tgtEl>
                                        <p:attrNameLst>
                                          <p:attrName>style.visibility</p:attrName>
                                        </p:attrNameLst>
                                      </p:cBhvr>
                                      <p:to>
                                        <p:strVal val="visible"/>
                                      </p:to>
                                    </p:set>
                                    <p:anim calcmode="lin" valueType="num">
                                      <p:cBhvr>
                                        <p:cTn id="15" dur="500" decel="50000" fill="hold">
                                          <p:stCondLst>
                                            <p:cond delay="0"/>
                                          </p:stCondLst>
                                        </p:cTn>
                                        <p:tgtEl>
                                          <p:spTgt spid="7680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680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6803"/>
                                        </p:tgtEl>
                                        <p:attrNameLst>
                                          <p:attrName>ppt_w</p:attrName>
                                        </p:attrNameLst>
                                      </p:cBhvr>
                                      <p:tavLst>
                                        <p:tav tm="0">
                                          <p:val>
                                            <p:strVal val="#ppt_w*.05"/>
                                          </p:val>
                                        </p:tav>
                                        <p:tav tm="100000">
                                          <p:val>
                                            <p:strVal val="#ppt_w"/>
                                          </p:val>
                                        </p:tav>
                                      </p:tavLst>
                                    </p:anim>
                                    <p:anim calcmode="lin" valueType="num">
                                      <p:cBhvr>
                                        <p:cTn id="18" dur="1000" fill="hold"/>
                                        <p:tgtEl>
                                          <p:spTgt spid="7680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680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680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680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680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6806"/>
                                        </p:tgtEl>
                                        <p:attrNameLst>
                                          <p:attrName>style.visibility</p:attrName>
                                        </p:attrNameLst>
                                      </p:cBhvr>
                                      <p:to>
                                        <p:strVal val="visible"/>
                                      </p:to>
                                    </p:set>
                                    <p:animEffect transition="in" filter="wipe(down)">
                                      <p:cBhvr>
                                        <p:cTn id="27" dur="580">
                                          <p:stCondLst>
                                            <p:cond delay="0"/>
                                          </p:stCondLst>
                                        </p:cTn>
                                        <p:tgtEl>
                                          <p:spTgt spid="76806"/>
                                        </p:tgtEl>
                                      </p:cBhvr>
                                    </p:animEffect>
                                    <p:anim calcmode="lin" valueType="num">
                                      <p:cBhvr>
                                        <p:cTn id="28" dur="1822" tmFilter="0,0; 0.14,0.36; 0.43,0.73; 0.71,0.91; 1.0,1.0">
                                          <p:stCondLst>
                                            <p:cond delay="0"/>
                                          </p:stCondLst>
                                        </p:cTn>
                                        <p:tgtEl>
                                          <p:spTgt spid="7680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680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680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680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6806"/>
                                        </p:tgtEl>
                                        <p:attrNameLst>
                                          <p:attrName>ppt_y</p:attrName>
                                        </p:attrNameLst>
                                      </p:cBhvr>
                                      <p:tavLst>
                                        <p:tav tm="0" fmla="#ppt_y-sin(pi*$)/81">
                                          <p:val>
                                            <p:fltVal val="0"/>
                                          </p:val>
                                        </p:tav>
                                        <p:tav tm="100000">
                                          <p:val>
                                            <p:fltVal val="1"/>
                                          </p:val>
                                        </p:tav>
                                      </p:tavLst>
                                    </p:anim>
                                    <p:animScale>
                                      <p:cBhvr>
                                        <p:cTn id="33" dur="26">
                                          <p:stCondLst>
                                            <p:cond delay="650"/>
                                          </p:stCondLst>
                                        </p:cTn>
                                        <p:tgtEl>
                                          <p:spTgt spid="76806"/>
                                        </p:tgtEl>
                                      </p:cBhvr>
                                      <p:to x="100000" y="60000"/>
                                    </p:animScale>
                                    <p:animScale>
                                      <p:cBhvr>
                                        <p:cTn id="34" dur="166" decel="50000">
                                          <p:stCondLst>
                                            <p:cond delay="676"/>
                                          </p:stCondLst>
                                        </p:cTn>
                                        <p:tgtEl>
                                          <p:spTgt spid="76806"/>
                                        </p:tgtEl>
                                      </p:cBhvr>
                                      <p:to x="100000" y="100000"/>
                                    </p:animScale>
                                    <p:animScale>
                                      <p:cBhvr>
                                        <p:cTn id="35" dur="26">
                                          <p:stCondLst>
                                            <p:cond delay="1312"/>
                                          </p:stCondLst>
                                        </p:cTn>
                                        <p:tgtEl>
                                          <p:spTgt spid="76806"/>
                                        </p:tgtEl>
                                      </p:cBhvr>
                                      <p:to x="100000" y="80000"/>
                                    </p:animScale>
                                    <p:animScale>
                                      <p:cBhvr>
                                        <p:cTn id="36" dur="166" decel="50000">
                                          <p:stCondLst>
                                            <p:cond delay="1338"/>
                                          </p:stCondLst>
                                        </p:cTn>
                                        <p:tgtEl>
                                          <p:spTgt spid="76806"/>
                                        </p:tgtEl>
                                      </p:cBhvr>
                                      <p:to x="100000" y="100000"/>
                                    </p:animScale>
                                    <p:animScale>
                                      <p:cBhvr>
                                        <p:cTn id="37" dur="26">
                                          <p:stCondLst>
                                            <p:cond delay="1642"/>
                                          </p:stCondLst>
                                        </p:cTn>
                                        <p:tgtEl>
                                          <p:spTgt spid="76806"/>
                                        </p:tgtEl>
                                      </p:cBhvr>
                                      <p:to x="100000" y="90000"/>
                                    </p:animScale>
                                    <p:animScale>
                                      <p:cBhvr>
                                        <p:cTn id="38" dur="166" decel="50000">
                                          <p:stCondLst>
                                            <p:cond delay="1668"/>
                                          </p:stCondLst>
                                        </p:cTn>
                                        <p:tgtEl>
                                          <p:spTgt spid="76806"/>
                                        </p:tgtEl>
                                      </p:cBhvr>
                                      <p:to x="100000" y="100000"/>
                                    </p:animScale>
                                    <p:animScale>
                                      <p:cBhvr>
                                        <p:cTn id="39" dur="26">
                                          <p:stCondLst>
                                            <p:cond delay="1808"/>
                                          </p:stCondLst>
                                        </p:cTn>
                                        <p:tgtEl>
                                          <p:spTgt spid="76806"/>
                                        </p:tgtEl>
                                      </p:cBhvr>
                                      <p:to x="100000" y="95000"/>
                                    </p:animScale>
                                    <p:animScale>
                                      <p:cBhvr>
                                        <p:cTn id="40" dur="166" decel="50000">
                                          <p:stCondLst>
                                            <p:cond delay="1834"/>
                                          </p:stCondLst>
                                        </p:cTn>
                                        <p:tgtEl>
                                          <p:spTgt spid="7680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76808"/>
                                        </p:tgtEl>
                                        <p:attrNameLst>
                                          <p:attrName>style.visibility</p:attrName>
                                        </p:attrNameLst>
                                      </p:cBhvr>
                                      <p:to>
                                        <p:strVal val="visible"/>
                                      </p:to>
                                    </p:set>
                                    <p:animEffect transition="in" filter="wipe(down)">
                                      <p:cBhvr>
                                        <p:cTn id="45" dur="580">
                                          <p:stCondLst>
                                            <p:cond delay="0"/>
                                          </p:stCondLst>
                                        </p:cTn>
                                        <p:tgtEl>
                                          <p:spTgt spid="76808"/>
                                        </p:tgtEl>
                                      </p:cBhvr>
                                    </p:animEffect>
                                    <p:anim calcmode="lin" valueType="num">
                                      <p:cBhvr>
                                        <p:cTn id="46" dur="1822" tmFilter="0,0; 0.14,0.36; 0.43,0.73; 0.71,0.91; 1.0,1.0">
                                          <p:stCondLst>
                                            <p:cond delay="0"/>
                                          </p:stCondLst>
                                        </p:cTn>
                                        <p:tgtEl>
                                          <p:spTgt spid="7680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680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680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680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6808"/>
                                        </p:tgtEl>
                                        <p:attrNameLst>
                                          <p:attrName>ppt_y</p:attrName>
                                        </p:attrNameLst>
                                      </p:cBhvr>
                                      <p:tavLst>
                                        <p:tav tm="0" fmla="#ppt_y-sin(pi*$)/81">
                                          <p:val>
                                            <p:fltVal val="0"/>
                                          </p:val>
                                        </p:tav>
                                        <p:tav tm="100000">
                                          <p:val>
                                            <p:fltVal val="1"/>
                                          </p:val>
                                        </p:tav>
                                      </p:tavLst>
                                    </p:anim>
                                    <p:animScale>
                                      <p:cBhvr>
                                        <p:cTn id="51" dur="26">
                                          <p:stCondLst>
                                            <p:cond delay="650"/>
                                          </p:stCondLst>
                                        </p:cTn>
                                        <p:tgtEl>
                                          <p:spTgt spid="76808"/>
                                        </p:tgtEl>
                                      </p:cBhvr>
                                      <p:to x="100000" y="60000"/>
                                    </p:animScale>
                                    <p:animScale>
                                      <p:cBhvr>
                                        <p:cTn id="52" dur="166" decel="50000">
                                          <p:stCondLst>
                                            <p:cond delay="676"/>
                                          </p:stCondLst>
                                        </p:cTn>
                                        <p:tgtEl>
                                          <p:spTgt spid="76808"/>
                                        </p:tgtEl>
                                      </p:cBhvr>
                                      <p:to x="100000" y="100000"/>
                                    </p:animScale>
                                    <p:animScale>
                                      <p:cBhvr>
                                        <p:cTn id="53" dur="26">
                                          <p:stCondLst>
                                            <p:cond delay="1312"/>
                                          </p:stCondLst>
                                        </p:cTn>
                                        <p:tgtEl>
                                          <p:spTgt spid="76808"/>
                                        </p:tgtEl>
                                      </p:cBhvr>
                                      <p:to x="100000" y="80000"/>
                                    </p:animScale>
                                    <p:animScale>
                                      <p:cBhvr>
                                        <p:cTn id="54" dur="166" decel="50000">
                                          <p:stCondLst>
                                            <p:cond delay="1338"/>
                                          </p:stCondLst>
                                        </p:cTn>
                                        <p:tgtEl>
                                          <p:spTgt spid="76808"/>
                                        </p:tgtEl>
                                      </p:cBhvr>
                                      <p:to x="100000" y="100000"/>
                                    </p:animScale>
                                    <p:animScale>
                                      <p:cBhvr>
                                        <p:cTn id="55" dur="26">
                                          <p:stCondLst>
                                            <p:cond delay="1642"/>
                                          </p:stCondLst>
                                        </p:cTn>
                                        <p:tgtEl>
                                          <p:spTgt spid="76808"/>
                                        </p:tgtEl>
                                      </p:cBhvr>
                                      <p:to x="100000" y="90000"/>
                                    </p:animScale>
                                    <p:animScale>
                                      <p:cBhvr>
                                        <p:cTn id="56" dur="166" decel="50000">
                                          <p:stCondLst>
                                            <p:cond delay="1668"/>
                                          </p:stCondLst>
                                        </p:cTn>
                                        <p:tgtEl>
                                          <p:spTgt spid="76808"/>
                                        </p:tgtEl>
                                      </p:cBhvr>
                                      <p:to x="100000" y="100000"/>
                                    </p:animScale>
                                    <p:animScale>
                                      <p:cBhvr>
                                        <p:cTn id="57" dur="26">
                                          <p:stCondLst>
                                            <p:cond delay="1808"/>
                                          </p:stCondLst>
                                        </p:cTn>
                                        <p:tgtEl>
                                          <p:spTgt spid="76808"/>
                                        </p:tgtEl>
                                      </p:cBhvr>
                                      <p:to x="100000" y="95000"/>
                                    </p:animScale>
                                    <p:animScale>
                                      <p:cBhvr>
                                        <p:cTn id="58" dur="166" decel="50000">
                                          <p:stCondLst>
                                            <p:cond delay="1834"/>
                                          </p:stCondLst>
                                        </p:cTn>
                                        <p:tgtEl>
                                          <p:spTgt spid="7680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76815"/>
                                        </p:tgtEl>
                                        <p:attrNameLst>
                                          <p:attrName>style.visibility</p:attrName>
                                        </p:attrNameLst>
                                      </p:cBhvr>
                                      <p:to>
                                        <p:strVal val="visible"/>
                                      </p:to>
                                    </p:set>
                                    <p:animEffect transition="in" filter="wipe(down)">
                                      <p:cBhvr>
                                        <p:cTn id="63" dur="580">
                                          <p:stCondLst>
                                            <p:cond delay="0"/>
                                          </p:stCondLst>
                                        </p:cTn>
                                        <p:tgtEl>
                                          <p:spTgt spid="76815"/>
                                        </p:tgtEl>
                                      </p:cBhvr>
                                    </p:animEffect>
                                    <p:anim calcmode="lin" valueType="num">
                                      <p:cBhvr>
                                        <p:cTn id="64" dur="1822" tmFilter="0,0; 0.14,0.36; 0.43,0.73; 0.71,0.91; 1.0,1.0">
                                          <p:stCondLst>
                                            <p:cond delay="0"/>
                                          </p:stCondLst>
                                        </p:cTn>
                                        <p:tgtEl>
                                          <p:spTgt spid="768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68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68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68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6815"/>
                                        </p:tgtEl>
                                        <p:attrNameLst>
                                          <p:attrName>ppt_y</p:attrName>
                                        </p:attrNameLst>
                                      </p:cBhvr>
                                      <p:tavLst>
                                        <p:tav tm="0" fmla="#ppt_y-sin(pi*$)/81">
                                          <p:val>
                                            <p:fltVal val="0"/>
                                          </p:val>
                                        </p:tav>
                                        <p:tav tm="100000">
                                          <p:val>
                                            <p:fltVal val="1"/>
                                          </p:val>
                                        </p:tav>
                                      </p:tavLst>
                                    </p:anim>
                                    <p:animScale>
                                      <p:cBhvr>
                                        <p:cTn id="69" dur="26">
                                          <p:stCondLst>
                                            <p:cond delay="650"/>
                                          </p:stCondLst>
                                        </p:cTn>
                                        <p:tgtEl>
                                          <p:spTgt spid="76815"/>
                                        </p:tgtEl>
                                      </p:cBhvr>
                                      <p:to x="100000" y="60000"/>
                                    </p:animScale>
                                    <p:animScale>
                                      <p:cBhvr>
                                        <p:cTn id="70" dur="166" decel="50000">
                                          <p:stCondLst>
                                            <p:cond delay="676"/>
                                          </p:stCondLst>
                                        </p:cTn>
                                        <p:tgtEl>
                                          <p:spTgt spid="76815"/>
                                        </p:tgtEl>
                                      </p:cBhvr>
                                      <p:to x="100000" y="100000"/>
                                    </p:animScale>
                                    <p:animScale>
                                      <p:cBhvr>
                                        <p:cTn id="71" dur="26">
                                          <p:stCondLst>
                                            <p:cond delay="1312"/>
                                          </p:stCondLst>
                                        </p:cTn>
                                        <p:tgtEl>
                                          <p:spTgt spid="76815"/>
                                        </p:tgtEl>
                                      </p:cBhvr>
                                      <p:to x="100000" y="80000"/>
                                    </p:animScale>
                                    <p:animScale>
                                      <p:cBhvr>
                                        <p:cTn id="72" dur="166" decel="50000">
                                          <p:stCondLst>
                                            <p:cond delay="1338"/>
                                          </p:stCondLst>
                                        </p:cTn>
                                        <p:tgtEl>
                                          <p:spTgt spid="76815"/>
                                        </p:tgtEl>
                                      </p:cBhvr>
                                      <p:to x="100000" y="100000"/>
                                    </p:animScale>
                                    <p:animScale>
                                      <p:cBhvr>
                                        <p:cTn id="73" dur="26">
                                          <p:stCondLst>
                                            <p:cond delay="1642"/>
                                          </p:stCondLst>
                                        </p:cTn>
                                        <p:tgtEl>
                                          <p:spTgt spid="76815"/>
                                        </p:tgtEl>
                                      </p:cBhvr>
                                      <p:to x="100000" y="90000"/>
                                    </p:animScale>
                                    <p:animScale>
                                      <p:cBhvr>
                                        <p:cTn id="74" dur="166" decel="50000">
                                          <p:stCondLst>
                                            <p:cond delay="1668"/>
                                          </p:stCondLst>
                                        </p:cTn>
                                        <p:tgtEl>
                                          <p:spTgt spid="76815"/>
                                        </p:tgtEl>
                                      </p:cBhvr>
                                      <p:to x="100000" y="100000"/>
                                    </p:animScale>
                                    <p:animScale>
                                      <p:cBhvr>
                                        <p:cTn id="75" dur="26">
                                          <p:stCondLst>
                                            <p:cond delay="1808"/>
                                          </p:stCondLst>
                                        </p:cTn>
                                        <p:tgtEl>
                                          <p:spTgt spid="76815"/>
                                        </p:tgtEl>
                                      </p:cBhvr>
                                      <p:to x="100000" y="95000"/>
                                    </p:animScale>
                                    <p:animScale>
                                      <p:cBhvr>
                                        <p:cTn id="76" dur="166" decel="50000">
                                          <p:stCondLst>
                                            <p:cond delay="1834"/>
                                          </p:stCondLst>
                                        </p:cTn>
                                        <p:tgtEl>
                                          <p:spTgt spid="7681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6" presetClass="entr" presetSubtype="0" fill="hold" grpId="0" nodeType="clickEffect">
                                  <p:stCondLst>
                                    <p:cond delay="0"/>
                                  </p:stCondLst>
                                  <p:iterate type="lt">
                                    <p:tmPct val="10000"/>
                                  </p:iterate>
                                  <p:childTnLst>
                                    <p:set>
                                      <p:cBhvr>
                                        <p:cTn id="80" dur="1" fill="hold">
                                          <p:stCondLst>
                                            <p:cond delay="0"/>
                                          </p:stCondLst>
                                        </p:cTn>
                                        <p:tgtEl>
                                          <p:spTgt spid="10"/>
                                        </p:tgtEl>
                                        <p:attrNameLst>
                                          <p:attrName>style.visibility</p:attrName>
                                        </p:attrNameLst>
                                      </p:cBhvr>
                                      <p:to>
                                        <p:strVal val="visible"/>
                                      </p:to>
                                    </p:set>
                                    <p:anim by="(-#ppt_w*2)" calcmode="lin" valueType="num">
                                      <p:cBhvr rctx="PPT">
                                        <p:cTn id="81" dur="500" autoRev="1" fill="hold">
                                          <p:stCondLst>
                                            <p:cond delay="0"/>
                                          </p:stCondLst>
                                        </p:cTn>
                                        <p:tgtEl>
                                          <p:spTgt spid="10"/>
                                        </p:tgtEl>
                                        <p:attrNameLst>
                                          <p:attrName>ppt_w</p:attrName>
                                        </p:attrNameLst>
                                      </p:cBhvr>
                                    </p:anim>
                                    <p:anim by="(#ppt_w*0.50)" calcmode="lin" valueType="num">
                                      <p:cBhvr>
                                        <p:cTn id="82" dur="500" decel="50000" autoRev="1" fill="hold">
                                          <p:stCondLst>
                                            <p:cond delay="0"/>
                                          </p:stCondLst>
                                        </p:cTn>
                                        <p:tgtEl>
                                          <p:spTgt spid="10"/>
                                        </p:tgtEl>
                                        <p:attrNameLst>
                                          <p:attrName>ppt_x</p:attrName>
                                        </p:attrNameLst>
                                      </p:cBhvr>
                                    </p:anim>
                                    <p:anim from="(-#ppt_h/2)" to="(#ppt_y)" calcmode="lin" valueType="num">
                                      <p:cBhvr>
                                        <p:cTn id="83" dur="1000" fill="hold">
                                          <p:stCondLst>
                                            <p:cond delay="0"/>
                                          </p:stCondLst>
                                        </p:cTn>
                                        <p:tgtEl>
                                          <p:spTgt spid="10"/>
                                        </p:tgtEl>
                                        <p:attrNameLst>
                                          <p:attrName>ppt_y</p:attrName>
                                        </p:attrNameLst>
                                      </p:cBhvr>
                                    </p:anim>
                                    <p:animRot by="21600000">
                                      <p:cBhvr>
                                        <p:cTn id="84" dur="1000" fill="hold">
                                          <p:stCondLst>
                                            <p:cond delay="0"/>
                                          </p:stCondLst>
                                        </p:cTn>
                                        <p:tgtEl>
                                          <p:spTgt spid="10"/>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1000" fill="hold"/>
                                        <p:tgtEl>
                                          <p:spTgt spid="13"/>
                                        </p:tgtEl>
                                        <p:attrNameLst>
                                          <p:attrName>ppt_w</p:attrName>
                                        </p:attrNameLst>
                                      </p:cBhvr>
                                      <p:tavLst>
                                        <p:tav tm="0">
                                          <p:val>
                                            <p:fltVal val="0"/>
                                          </p:val>
                                        </p:tav>
                                        <p:tav tm="100000">
                                          <p:val>
                                            <p:strVal val="#ppt_w"/>
                                          </p:val>
                                        </p:tav>
                                      </p:tavLst>
                                    </p:anim>
                                    <p:anim calcmode="lin" valueType="num">
                                      <p:cBhvr>
                                        <p:cTn id="90" dur="1000" fill="hold"/>
                                        <p:tgtEl>
                                          <p:spTgt spid="13"/>
                                        </p:tgtEl>
                                        <p:attrNameLst>
                                          <p:attrName>ppt_h</p:attrName>
                                        </p:attrNameLst>
                                      </p:cBhvr>
                                      <p:tavLst>
                                        <p:tav tm="0">
                                          <p:val>
                                            <p:fltVal val="0"/>
                                          </p:val>
                                        </p:tav>
                                        <p:tav tm="100000">
                                          <p:val>
                                            <p:strVal val="#ppt_h"/>
                                          </p:val>
                                        </p:tav>
                                      </p:tavLst>
                                    </p:anim>
                                    <p:anim calcmode="lin" valueType="num">
                                      <p:cBhvr>
                                        <p:cTn id="9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down)">
                                      <p:cBhvr>
                                        <p:cTn id="115" dur="580">
                                          <p:stCondLst>
                                            <p:cond delay="0"/>
                                          </p:stCondLst>
                                        </p:cTn>
                                        <p:tgtEl>
                                          <p:spTgt spid="15"/>
                                        </p:tgtEl>
                                      </p:cBhvr>
                                    </p:animEffect>
                                    <p:anim calcmode="lin" valueType="num">
                                      <p:cBhvr>
                                        <p:cTn id="1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1" dur="26">
                                          <p:stCondLst>
                                            <p:cond delay="650"/>
                                          </p:stCondLst>
                                        </p:cTn>
                                        <p:tgtEl>
                                          <p:spTgt spid="15"/>
                                        </p:tgtEl>
                                      </p:cBhvr>
                                      <p:to x="100000" y="60000"/>
                                    </p:animScale>
                                    <p:animScale>
                                      <p:cBhvr>
                                        <p:cTn id="122" dur="166" decel="50000">
                                          <p:stCondLst>
                                            <p:cond delay="676"/>
                                          </p:stCondLst>
                                        </p:cTn>
                                        <p:tgtEl>
                                          <p:spTgt spid="15"/>
                                        </p:tgtEl>
                                      </p:cBhvr>
                                      <p:to x="100000" y="100000"/>
                                    </p:animScale>
                                    <p:animScale>
                                      <p:cBhvr>
                                        <p:cTn id="123" dur="26">
                                          <p:stCondLst>
                                            <p:cond delay="1312"/>
                                          </p:stCondLst>
                                        </p:cTn>
                                        <p:tgtEl>
                                          <p:spTgt spid="15"/>
                                        </p:tgtEl>
                                      </p:cBhvr>
                                      <p:to x="100000" y="80000"/>
                                    </p:animScale>
                                    <p:animScale>
                                      <p:cBhvr>
                                        <p:cTn id="124" dur="166" decel="50000">
                                          <p:stCondLst>
                                            <p:cond delay="1338"/>
                                          </p:stCondLst>
                                        </p:cTn>
                                        <p:tgtEl>
                                          <p:spTgt spid="15"/>
                                        </p:tgtEl>
                                      </p:cBhvr>
                                      <p:to x="100000" y="100000"/>
                                    </p:animScale>
                                    <p:animScale>
                                      <p:cBhvr>
                                        <p:cTn id="125" dur="26">
                                          <p:stCondLst>
                                            <p:cond delay="1642"/>
                                          </p:stCondLst>
                                        </p:cTn>
                                        <p:tgtEl>
                                          <p:spTgt spid="15"/>
                                        </p:tgtEl>
                                      </p:cBhvr>
                                      <p:to x="100000" y="90000"/>
                                    </p:animScale>
                                    <p:animScale>
                                      <p:cBhvr>
                                        <p:cTn id="126" dur="166" decel="50000">
                                          <p:stCondLst>
                                            <p:cond delay="1668"/>
                                          </p:stCondLst>
                                        </p:cTn>
                                        <p:tgtEl>
                                          <p:spTgt spid="15"/>
                                        </p:tgtEl>
                                      </p:cBhvr>
                                      <p:to x="100000" y="100000"/>
                                    </p:animScale>
                                    <p:animScale>
                                      <p:cBhvr>
                                        <p:cTn id="127" dur="26">
                                          <p:stCondLst>
                                            <p:cond delay="1808"/>
                                          </p:stCondLst>
                                        </p:cTn>
                                        <p:tgtEl>
                                          <p:spTgt spid="15"/>
                                        </p:tgtEl>
                                      </p:cBhvr>
                                      <p:to x="100000" y="95000"/>
                                    </p:animScale>
                                    <p:animScale>
                                      <p:cBhvr>
                                        <p:cTn id="128" dur="166" decel="50000">
                                          <p:stCondLst>
                                            <p:cond delay="1834"/>
                                          </p:stCondLst>
                                        </p:cTn>
                                        <p:tgtEl>
                                          <p:spTgt spid="15"/>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wipe(down)">
                                      <p:cBhvr>
                                        <p:cTn id="133" dur="580">
                                          <p:stCondLst>
                                            <p:cond delay="0"/>
                                          </p:stCondLst>
                                        </p:cTn>
                                        <p:tgtEl>
                                          <p:spTgt spid="17"/>
                                        </p:tgtEl>
                                      </p:cBhvr>
                                    </p:animEffect>
                                    <p:anim calcmode="lin" valueType="num">
                                      <p:cBhvr>
                                        <p:cTn id="13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9" dur="26">
                                          <p:stCondLst>
                                            <p:cond delay="650"/>
                                          </p:stCondLst>
                                        </p:cTn>
                                        <p:tgtEl>
                                          <p:spTgt spid="17"/>
                                        </p:tgtEl>
                                      </p:cBhvr>
                                      <p:to x="100000" y="60000"/>
                                    </p:animScale>
                                    <p:animScale>
                                      <p:cBhvr>
                                        <p:cTn id="140" dur="166" decel="50000">
                                          <p:stCondLst>
                                            <p:cond delay="676"/>
                                          </p:stCondLst>
                                        </p:cTn>
                                        <p:tgtEl>
                                          <p:spTgt spid="17"/>
                                        </p:tgtEl>
                                      </p:cBhvr>
                                      <p:to x="100000" y="100000"/>
                                    </p:animScale>
                                    <p:animScale>
                                      <p:cBhvr>
                                        <p:cTn id="141" dur="26">
                                          <p:stCondLst>
                                            <p:cond delay="1312"/>
                                          </p:stCondLst>
                                        </p:cTn>
                                        <p:tgtEl>
                                          <p:spTgt spid="17"/>
                                        </p:tgtEl>
                                      </p:cBhvr>
                                      <p:to x="100000" y="80000"/>
                                    </p:animScale>
                                    <p:animScale>
                                      <p:cBhvr>
                                        <p:cTn id="142" dur="166" decel="50000">
                                          <p:stCondLst>
                                            <p:cond delay="1338"/>
                                          </p:stCondLst>
                                        </p:cTn>
                                        <p:tgtEl>
                                          <p:spTgt spid="17"/>
                                        </p:tgtEl>
                                      </p:cBhvr>
                                      <p:to x="100000" y="100000"/>
                                    </p:animScale>
                                    <p:animScale>
                                      <p:cBhvr>
                                        <p:cTn id="143" dur="26">
                                          <p:stCondLst>
                                            <p:cond delay="1642"/>
                                          </p:stCondLst>
                                        </p:cTn>
                                        <p:tgtEl>
                                          <p:spTgt spid="17"/>
                                        </p:tgtEl>
                                      </p:cBhvr>
                                      <p:to x="100000" y="90000"/>
                                    </p:animScale>
                                    <p:animScale>
                                      <p:cBhvr>
                                        <p:cTn id="144" dur="166" decel="50000">
                                          <p:stCondLst>
                                            <p:cond delay="1668"/>
                                          </p:stCondLst>
                                        </p:cTn>
                                        <p:tgtEl>
                                          <p:spTgt spid="17"/>
                                        </p:tgtEl>
                                      </p:cBhvr>
                                      <p:to x="100000" y="100000"/>
                                    </p:animScale>
                                    <p:animScale>
                                      <p:cBhvr>
                                        <p:cTn id="145" dur="26">
                                          <p:stCondLst>
                                            <p:cond delay="1808"/>
                                          </p:stCondLst>
                                        </p:cTn>
                                        <p:tgtEl>
                                          <p:spTgt spid="17"/>
                                        </p:tgtEl>
                                      </p:cBhvr>
                                      <p:to x="100000" y="95000"/>
                                    </p:animScale>
                                    <p:animScale>
                                      <p:cBhvr>
                                        <p:cTn id="146" dur="166" decel="50000">
                                          <p:stCondLst>
                                            <p:cond delay="1834"/>
                                          </p:stCondLst>
                                        </p:cTn>
                                        <p:tgtEl>
                                          <p:spTgt spid="17"/>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6"/>
                                        </p:tgtEl>
                                        <p:attrNameLst>
                                          <p:attrName>style.visibility</p:attrName>
                                        </p:attrNameLst>
                                      </p:cBhvr>
                                      <p:to>
                                        <p:strVal val="visible"/>
                                      </p:to>
                                    </p:set>
                                    <p:animEffect transition="in" filter="wipe(down)">
                                      <p:cBhvr>
                                        <p:cTn id="151" dur="580">
                                          <p:stCondLst>
                                            <p:cond delay="0"/>
                                          </p:stCondLst>
                                        </p:cTn>
                                        <p:tgtEl>
                                          <p:spTgt spid="16"/>
                                        </p:tgtEl>
                                      </p:cBhvr>
                                    </p:animEffect>
                                    <p:anim calcmode="lin" valueType="num">
                                      <p:cBhvr>
                                        <p:cTn id="15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6"/>
                                        </p:tgtEl>
                                      </p:cBhvr>
                                      <p:to x="100000" y="60000"/>
                                    </p:animScale>
                                    <p:animScale>
                                      <p:cBhvr>
                                        <p:cTn id="158" dur="166" decel="50000">
                                          <p:stCondLst>
                                            <p:cond delay="676"/>
                                          </p:stCondLst>
                                        </p:cTn>
                                        <p:tgtEl>
                                          <p:spTgt spid="16"/>
                                        </p:tgtEl>
                                      </p:cBhvr>
                                      <p:to x="100000" y="100000"/>
                                    </p:animScale>
                                    <p:animScale>
                                      <p:cBhvr>
                                        <p:cTn id="159" dur="26">
                                          <p:stCondLst>
                                            <p:cond delay="1312"/>
                                          </p:stCondLst>
                                        </p:cTn>
                                        <p:tgtEl>
                                          <p:spTgt spid="16"/>
                                        </p:tgtEl>
                                      </p:cBhvr>
                                      <p:to x="100000" y="80000"/>
                                    </p:animScale>
                                    <p:animScale>
                                      <p:cBhvr>
                                        <p:cTn id="160" dur="166" decel="50000">
                                          <p:stCondLst>
                                            <p:cond delay="1338"/>
                                          </p:stCondLst>
                                        </p:cTn>
                                        <p:tgtEl>
                                          <p:spTgt spid="16"/>
                                        </p:tgtEl>
                                      </p:cBhvr>
                                      <p:to x="100000" y="100000"/>
                                    </p:animScale>
                                    <p:animScale>
                                      <p:cBhvr>
                                        <p:cTn id="161" dur="26">
                                          <p:stCondLst>
                                            <p:cond delay="1642"/>
                                          </p:stCondLst>
                                        </p:cTn>
                                        <p:tgtEl>
                                          <p:spTgt spid="16"/>
                                        </p:tgtEl>
                                      </p:cBhvr>
                                      <p:to x="100000" y="90000"/>
                                    </p:animScale>
                                    <p:animScale>
                                      <p:cBhvr>
                                        <p:cTn id="162" dur="166" decel="50000">
                                          <p:stCondLst>
                                            <p:cond delay="1668"/>
                                          </p:stCondLst>
                                        </p:cTn>
                                        <p:tgtEl>
                                          <p:spTgt spid="16"/>
                                        </p:tgtEl>
                                      </p:cBhvr>
                                      <p:to x="100000" y="100000"/>
                                    </p:animScale>
                                    <p:animScale>
                                      <p:cBhvr>
                                        <p:cTn id="163" dur="26">
                                          <p:stCondLst>
                                            <p:cond delay="1808"/>
                                          </p:stCondLst>
                                        </p:cTn>
                                        <p:tgtEl>
                                          <p:spTgt spid="16"/>
                                        </p:tgtEl>
                                      </p:cBhvr>
                                      <p:to x="100000" y="95000"/>
                                    </p:animScale>
                                    <p:animScale>
                                      <p:cBhvr>
                                        <p:cTn id="164" dur="166" decel="50000">
                                          <p:stCondLst>
                                            <p:cond delay="1834"/>
                                          </p:stCondLst>
                                        </p:cTn>
                                        <p:tgtEl>
                                          <p:spTgt spid="16"/>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
                                        </p:tgtEl>
                                        <p:attrNameLst>
                                          <p:attrName>style.visibility</p:attrName>
                                        </p:attrNameLst>
                                      </p:cBhvr>
                                      <p:to>
                                        <p:strVal val="visible"/>
                                      </p:to>
                                    </p:set>
                                    <p:animEffect transition="in" filter="wipe(down)">
                                      <p:cBhvr>
                                        <p:cTn id="169" dur="580">
                                          <p:stCondLst>
                                            <p:cond delay="0"/>
                                          </p:stCondLst>
                                        </p:cTn>
                                        <p:tgtEl>
                                          <p:spTgt spid="18"/>
                                        </p:tgtEl>
                                      </p:cBhvr>
                                    </p:animEffect>
                                    <p:anim calcmode="lin" valueType="num">
                                      <p:cBhvr>
                                        <p:cTn id="17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
                                        </p:tgtEl>
                                      </p:cBhvr>
                                      <p:to x="100000" y="60000"/>
                                    </p:animScale>
                                    <p:animScale>
                                      <p:cBhvr>
                                        <p:cTn id="176" dur="166" decel="50000">
                                          <p:stCondLst>
                                            <p:cond delay="676"/>
                                          </p:stCondLst>
                                        </p:cTn>
                                        <p:tgtEl>
                                          <p:spTgt spid="18"/>
                                        </p:tgtEl>
                                      </p:cBhvr>
                                      <p:to x="100000" y="100000"/>
                                    </p:animScale>
                                    <p:animScale>
                                      <p:cBhvr>
                                        <p:cTn id="177" dur="26">
                                          <p:stCondLst>
                                            <p:cond delay="1312"/>
                                          </p:stCondLst>
                                        </p:cTn>
                                        <p:tgtEl>
                                          <p:spTgt spid="18"/>
                                        </p:tgtEl>
                                      </p:cBhvr>
                                      <p:to x="100000" y="80000"/>
                                    </p:animScale>
                                    <p:animScale>
                                      <p:cBhvr>
                                        <p:cTn id="178" dur="166" decel="50000">
                                          <p:stCondLst>
                                            <p:cond delay="1338"/>
                                          </p:stCondLst>
                                        </p:cTn>
                                        <p:tgtEl>
                                          <p:spTgt spid="18"/>
                                        </p:tgtEl>
                                      </p:cBhvr>
                                      <p:to x="100000" y="100000"/>
                                    </p:animScale>
                                    <p:animScale>
                                      <p:cBhvr>
                                        <p:cTn id="179" dur="26">
                                          <p:stCondLst>
                                            <p:cond delay="1642"/>
                                          </p:stCondLst>
                                        </p:cTn>
                                        <p:tgtEl>
                                          <p:spTgt spid="18"/>
                                        </p:tgtEl>
                                      </p:cBhvr>
                                      <p:to x="100000" y="90000"/>
                                    </p:animScale>
                                    <p:animScale>
                                      <p:cBhvr>
                                        <p:cTn id="180" dur="166" decel="50000">
                                          <p:stCondLst>
                                            <p:cond delay="1668"/>
                                          </p:stCondLst>
                                        </p:cTn>
                                        <p:tgtEl>
                                          <p:spTgt spid="18"/>
                                        </p:tgtEl>
                                      </p:cBhvr>
                                      <p:to x="100000" y="100000"/>
                                    </p:animScale>
                                    <p:animScale>
                                      <p:cBhvr>
                                        <p:cTn id="181" dur="26">
                                          <p:stCondLst>
                                            <p:cond delay="1808"/>
                                          </p:stCondLst>
                                        </p:cTn>
                                        <p:tgtEl>
                                          <p:spTgt spid="18"/>
                                        </p:tgtEl>
                                      </p:cBhvr>
                                      <p:to x="100000" y="95000"/>
                                    </p:animScale>
                                    <p:animScale>
                                      <p:cBhvr>
                                        <p:cTn id="182" dur="166" decel="50000">
                                          <p:stCondLst>
                                            <p:cond delay="1834"/>
                                          </p:stCondLst>
                                        </p:cTn>
                                        <p:tgtEl>
                                          <p:spTgt spid="18"/>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15" presetClass="entr" presetSubtype="0" fill="hold" grpId="0" nodeType="clickEffect">
                                  <p:stCondLst>
                                    <p:cond delay="0"/>
                                  </p:stCondLst>
                                  <p:childTnLst>
                                    <p:set>
                                      <p:cBhvr>
                                        <p:cTn id="186" dur="1" fill="hold">
                                          <p:stCondLst>
                                            <p:cond delay="0"/>
                                          </p:stCondLst>
                                        </p:cTn>
                                        <p:tgtEl>
                                          <p:spTgt spid="19"/>
                                        </p:tgtEl>
                                        <p:attrNameLst>
                                          <p:attrName>style.visibility</p:attrName>
                                        </p:attrNameLst>
                                      </p:cBhvr>
                                      <p:to>
                                        <p:strVal val="visible"/>
                                      </p:to>
                                    </p:set>
                                    <p:anim calcmode="lin" valueType="num">
                                      <p:cBhvr>
                                        <p:cTn id="187" dur="1000" fill="hold"/>
                                        <p:tgtEl>
                                          <p:spTgt spid="19"/>
                                        </p:tgtEl>
                                        <p:attrNameLst>
                                          <p:attrName>ppt_w</p:attrName>
                                        </p:attrNameLst>
                                      </p:cBhvr>
                                      <p:tavLst>
                                        <p:tav tm="0">
                                          <p:val>
                                            <p:fltVal val="0"/>
                                          </p:val>
                                        </p:tav>
                                        <p:tav tm="100000">
                                          <p:val>
                                            <p:strVal val="#ppt_w"/>
                                          </p:val>
                                        </p:tav>
                                      </p:tavLst>
                                    </p:anim>
                                    <p:anim calcmode="lin" valueType="num">
                                      <p:cBhvr>
                                        <p:cTn id="188" dur="1000" fill="hold"/>
                                        <p:tgtEl>
                                          <p:spTgt spid="19"/>
                                        </p:tgtEl>
                                        <p:attrNameLst>
                                          <p:attrName>ppt_h</p:attrName>
                                        </p:attrNameLst>
                                      </p:cBhvr>
                                      <p:tavLst>
                                        <p:tav tm="0">
                                          <p:val>
                                            <p:fltVal val="0"/>
                                          </p:val>
                                        </p:tav>
                                        <p:tav tm="100000">
                                          <p:val>
                                            <p:strVal val="#ppt_h"/>
                                          </p:val>
                                        </p:tav>
                                      </p:tavLst>
                                    </p:anim>
                                    <p:anim calcmode="lin" valueType="num">
                                      <p:cBhvr>
                                        <p:cTn id="18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9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animBg="1"/>
      <p:bldP spid="76806" grpId="0" animBg="1"/>
      <p:bldP spid="76808" grpId="0" animBg="1"/>
      <p:bldP spid="76815" grpId="0" animBg="1"/>
      <p:bldP spid="10" grpId="0" animBg="1"/>
      <p:bldP spid="13" grpId="0" animBg="1"/>
      <p:bldP spid="14" grpId="0" animBg="1"/>
      <p:bldP spid="15" grpId="0" animBg="1"/>
      <p:bldP spid="17" grpId="0" animBg="1"/>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F76889B7-EE50-4163-B484-EF02EF576C3A}" type="slidenum">
              <a:rPr lang="tr-TR"/>
              <a:pPr>
                <a:defRPr/>
              </a:pPr>
              <a:t>5</a:t>
            </a:fld>
            <a:endParaRPr lang="tr-TR" dirty="0"/>
          </a:p>
        </p:txBody>
      </p:sp>
      <p:sp>
        <p:nvSpPr>
          <p:cNvPr id="79877" name="Oval 5"/>
          <p:cNvSpPr>
            <a:spLocks noGrp="1" noChangeArrowheads="1"/>
          </p:cNvSpPr>
          <p:nvPr>
            <p:ph type="body" idx="1"/>
          </p:nvPr>
        </p:nvSpPr>
        <p:spPr>
          <a:xfrm>
            <a:off x="2987675" y="1052513"/>
            <a:ext cx="3168650" cy="936625"/>
          </a:xfrm>
          <a:prstGeom prst="ellipse">
            <a:avLst/>
          </a:prstGeom>
          <a:solidFill>
            <a:schemeClr val="accent3">
              <a:lumMod val="40000"/>
              <a:lumOff val="60000"/>
            </a:schemeClr>
          </a:solidFill>
          <a:ln>
            <a:solidFill>
              <a:srgbClr val="FF3300"/>
            </a:solidFill>
            <a:round/>
          </a:ln>
        </p:spPr>
        <p:txBody>
          <a:bodyPr anchor="ctr">
            <a:normAutofit fontScale="85000" lnSpcReduction="10000"/>
          </a:bodyPr>
          <a:lstStyle/>
          <a:p>
            <a:pPr algn="ctr" eaLnBrk="1" hangingPunct="1">
              <a:buFont typeface="Wingdings" pitchFamily="2" charset="2"/>
              <a:buNone/>
              <a:defRPr/>
            </a:pPr>
            <a:r>
              <a:rPr lang="tr-TR" sz="1800" b="1" dirty="0" smtClean="0">
                <a:solidFill>
                  <a:schemeClr val="bg1">
                    <a:lumMod val="50000"/>
                  </a:schemeClr>
                </a:solidFill>
                <a:effectLst/>
              </a:rPr>
              <a:t>MAKİNE</a:t>
            </a:r>
          </a:p>
          <a:p>
            <a:pPr algn="ctr" eaLnBrk="1" hangingPunct="1">
              <a:buFont typeface="Wingdings" pitchFamily="2" charset="2"/>
              <a:buNone/>
              <a:defRPr/>
            </a:pPr>
            <a:r>
              <a:rPr lang="tr-TR" sz="1800" b="1" dirty="0" smtClean="0">
                <a:solidFill>
                  <a:schemeClr val="bg1">
                    <a:lumMod val="50000"/>
                  </a:schemeClr>
                </a:solidFill>
                <a:effectLst/>
              </a:rPr>
              <a:t>TEKNOLOJİSİ ALANI</a:t>
            </a:r>
          </a:p>
        </p:txBody>
      </p:sp>
      <p:sp>
        <p:nvSpPr>
          <p:cNvPr id="79879" name="Oval 7"/>
          <p:cNvSpPr>
            <a:spLocks noChangeArrowheads="1"/>
          </p:cNvSpPr>
          <p:nvPr/>
        </p:nvSpPr>
        <p:spPr bwMode="auto">
          <a:xfrm>
            <a:off x="395288" y="1773238"/>
            <a:ext cx="2844800" cy="1079500"/>
          </a:xfrm>
          <a:prstGeom prst="ellipse">
            <a:avLst/>
          </a:prstGeom>
          <a:solidFill>
            <a:srgbClr val="FFFF00"/>
          </a:solidFill>
          <a:ln w="9525">
            <a:solidFill>
              <a:schemeClr val="tx1"/>
            </a:solidFill>
            <a:round/>
            <a:headEnd/>
            <a:tailEnd/>
          </a:ln>
        </p:spPr>
        <p:txBody>
          <a:bodyPr wrap="none" anchor="ctr"/>
          <a:lstStyle/>
          <a:p>
            <a:r>
              <a:rPr lang="tr-TR" sz="1600" b="1">
                <a:solidFill>
                  <a:srgbClr val="FF3300"/>
                </a:solidFill>
              </a:rPr>
              <a:t>Makine Bakım </a:t>
            </a:r>
          </a:p>
          <a:p>
            <a:r>
              <a:rPr lang="tr-TR" sz="1600" b="1">
                <a:solidFill>
                  <a:srgbClr val="FF3300"/>
                </a:solidFill>
              </a:rPr>
              <a:t>Onarım</a:t>
            </a:r>
            <a:endParaRPr lang="tr-TR" b="1">
              <a:solidFill>
                <a:srgbClr val="000000"/>
              </a:solidFill>
              <a:latin typeface="Garamond" pitchFamily="18" charset="0"/>
            </a:endParaRPr>
          </a:p>
        </p:txBody>
      </p:sp>
      <p:pic>
        <p:nvPicPr>
          <p:cNvPr id="6150" name="Picture 14" descr="haber135-170">
            <a:hlinkClick r:id="rId2"/>
          </p:cNvPr>
          <p:cNvPicPr>
            <a:picLocks noChangeAspect="1" noChangeArrowheads="1"/>
          </p:cNvPicPr>
          <p:nvPr/>
        </p:nvPicPr>
        <p:blipFill>
          <a:blip r:embed="rId3" cstate="print"/>
          <a:srcRect/>
          <a:stretch>
            <a:fillRect/>
          </a:stretch>
        </p:blipFill>
        <p:spPr bwMode="auto">
          <a:xfrm>
            <a:off x="684213" y="3573463"/>
            <a:ext cx="2087562" cy="1223962"/>
          </a:xfrm>
          <a:prstGeom prst="rect">
            <a:avLst/>
          </a:prstGeom>
          <a:noFill/>
          <a:ln w="9525">
            <a:noFill/>
            <a:miter lim="800000"/>
            <a:headEnd/>
            <a:tailEnd/>
          </a:ln>
        </p:spPr>
      </p:pic>
      <p:sp>
        <p:nvSpPr>
          <p:cNvPr id="10" name="Text Box 2"/>
          <p:cNvSpPr txBox="1">
            <a:spLocks noGrp="1" noChangeArrowheads="1"/>
          </p:cNvSpPr>
          <p:nvPr>
            <p:ph type="title"/>
          </p:nvPr>
        </p:nvSpPr>
        <p:spPr>
          <a:xfrm>
            <a:off x="323850" y="333375"/>
            <a:ext cx="4402138" cy="460375"/>
          </a:xfrm>
          <a:solidFill>
            <a:srgbClr val="800000"/>
          </a:solidFill>
          <a:ln w="57150" cmpd="thinThick">
            <a:solidFill>
              <a:schemeClr val="tx1"/>
            </a:solidFill>
          </a:ln>
        </p:spPr>
        <p:txBody>
          <a:bodyPr>
            <a:spAutoFit/>
          </a:bodyPr>
          <a:lstStyle/>
          <a:p>
            <a:pPr>
              <a:spcBef>
                <a:spcPct val="50000"/>
              </a:spcBef>
              <a:defRPr/>
            </a:pPr>
            <a:r>
              <a:rPr lang="tr-TR" sz="2400" b="1" dirty="0">
                <a:latin typeface="Garamond" pitchFamily="18" charset="0"/>
              </a:rPr>
              <a:t>ANADOLU TEKNİK LİSESİ</a:t>
            </a:r>
          </a:p>
        </p:txBody>
      </p:sp>
      <p:sp>
        <p:nvSpPr>
          <p:cNvPr id="11" name="Text Box 2"/>
          <p:cNvSpPr txBox="1">
            <a:spLocks noChangeArrowheads="1"/>
          </p:cNvSpPr>
          <p:nvPr/>
        </p:nvSpPr>
        <p:spPr bwMode="auto">
          <a:xfrm>
            <a:off x="4643438" y="333375"/>
            <a:ext cx="4249737" cy="460375"/>
          </a:xfrm>
          <a:prstGeom prst="rect">
            <a:avLst/>
          </a:prstGeom>
          <a:solidFill>
            <a:srgbClr val="00FF00"/>
          </a:solidFill>
          <a:ln w="57150" cmpd="thinThick">
            <a:solidFill>
              <a:schemeClr val="tx1"/>
            </a:solidFill>
            <a:miter lim="800000"/>
            <a:headEnd/>
            <a:tailEnd/>
          </a:ln>
        </p:spPr>
        <p:txBody>
          <a:bodyPr>
            <a:spAutoFit/>
          </a:bodyPr>
          <a:lstStyle/>
          <a:p>
            <a:pPr>
              <a:spcBef>
                <a:spcPct val="50000"/>
              </a:spcBef>
            </a:pPr>
            <a:r>
              <a:rPr lang="tr-TR" sz="2400" b="1">
                <a:solidFill>
                  <a:schemeClr val="bg1"/>
                </a:solidFill>
                <a:latin typeface="Garamond" pitchFamily="18" charset="0"/>
              </a:rPr>
              <a:t>ANADOLU MESLEK LİSESİ</a:t>
            </a:r>
          </a:p>
        </p:txBody>
      </p:sp>
      <p:pic>
        <p:nvPicPr>
          <p:cNvPr id="6153" name="Picture 14" descr="MAKİNA"/>
          <p:cNvPicPr>
            <a:picLocks noChangeAspect="1" noChangeArrowheads="1"/>
          </p:cNvPicPr>
          <p:nvPr/>
        </p:nvPicPr>
        <p:blipFill>
          <a:blip r:embed="rId4" cstate="print"/>
          <a:srcRect/>
          <a:stretch>
            <a:fillRect/>
          </a:stretch>
        </p:blipFill>
        <p:spPr bwMode="auto">
          <a:xfrm>
            <a:off x="6372225" y="4005263"/>
            <a:ext cx="2447925" cy="2160587"/>
          </a:xfrm>
          <a:prstGeom prst="rect">
            <a:avLst/>
          </a:prstGeom>
          <a:noFill/>
          <a:ln w="9525">
            <a:noFill/>
            <a:miter lim="800000"/>
            <a:headEnd/>
            <a:tailEnd/>
          </a:ln>
        </p:spPr>
      </p:pic>
      <p:sp>
        <p:nvSpPr>
          <p:cNvPr id="12" name="Oval 9"/>
          <p:cNvSpPr>
            <a:spLocks noChangeArrowheads="1"/>
          </p:cNvSpPr>
          <p:nvPr/>
        </p:nvSpPr>
        <p:spPr bwMode="auto">
          <a:xfrm>
            <a:off x="6443663" y="1916113"/>
            <a:ext cx="2520950" cy="1008062"/>
          </a:xfrm>
          <a:prstGeom prst="ellipse">
            <a:avLst/>
          </a:prstGeom>
          <a:solidFill>
            <a:srgbClr val="FFFF00"/>
          </a:solidFill>
          <a:ln w="9525">
            <a:solidFill>
              <a:schemeClr val="tx1"/>
            </a:solidFill>
            <a:round/>
            <a:headEnd/>
            <a:tailEnd/>
          </a:ln>
        </p:spPr>
        <p:txBody>
          <a:bodyPr wrap="none" anchor="ctr"/>
          <a:lstStyle/>
          <a:p>
            <a:r>
              <a:rPr lang="tr-TR" sz="1600" b="1">
                <a:solidFill>
                  <a:srgbClr val="FF3300"/>
                </a:solidFill>
              </a:rPr>
              <a:t>Bilgisayarlı Makine</a:t>
            </a:r>
          </a:p>
          <a:p>
            <a:r>
              <a:rPr lang="tr-TR" sz="1600" b="1">
                <a:solidFill>
                  <a:srgbClr val="FF3300"/>
                </a:solidFill>
              </a:rPr>
              <a:t> İmalatı</a:t>
            </a:r>
          </a:p>
        </p:txBody>
      </p:sp>
      <p:sp>
        <p:nvSpPr>
          <p:cNvPr id="14" name="Oval 9"/>
          <p:cNvSpPr>
            <a:spLocks noChangeArrowheads="1"/>
          </p:cNvSpPr>
          <p:nvPr/>
        </p:nvSpPr>
        <p:spPr bwMode="auto">
          <a:xfrm>
            <a:off x="3348038" y="4076700"/>
            <a:ext cx="2700337" cy="792163"/>
          </a:xfrm>
          <a:prstGeom prst="ellipse">
            <a:avLst/>
          </a:prstGeom>
          <a:solidFill>
            <a:srgbClr val="FFFF00"/>
          </a:solidFill>
          <a:ln w="9525">
            <a:solidFill>
              <a:schemeClr val="tx1"/>
            </a:solidFill>
            <a:round/>
            <a:headEnd/>
            <a:tailEnd/>
          </a:ln>
        </p:spPr>
        <p:txBody>
          <a:bodyPr wrap="none" anchor="ctr"/>
          <a:lstStyle/>
          <a:p>
            <a:endParaRPr lang="tr-TR" sz="1600" b="1" dirty="0">
              <a:solidFill>
                <a:srgbClr val="FF3300"/>
              </a:solidFill>
            </a:endParaRPr>
          </a:p>
        </p:txBody>
      </p:sp>
      <p:pic>
        <p:nvPicPr>
          <p:cNvPr id="6158" name="Picture 12" descr="ANd9GcQshD76oTaMY-G5NdIJ9txShOhhXLvQNUee-lduQ4tT8pz0QhcUYmiVhh5rMw"/>
          <p:cNvPicPr>
            <a:picLocks noChangeAspect="1" noChangeArrowheads="1"/>
          </p:cNvPicPr>
          <p:nvPr/>
        </p:nvPicPr>
        <p:blipFill>
          <a:blip r:embed="rId5" cstate="print"/>
          <a:srcRect/>
          <a:stretch>
            <a:fillRect/>
          </a:stretch>
        </p:blipFill>
        <p:spPr bwMode="auto">
          <a:xfrm>
            <a:off x="684213" y="5013325"/>
            <a:ext cx="2087562" cy="122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500" decel="50000" fill="hold">
                                          <p:stCondLst>
                                            <p:cond delay="0"/>
                                          </p:stCondLst>
                                        </p:cTn>
                                        <p:tgtEl>
                                          <p:spTgt spid="7987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87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877"/>
                                        </p:tgtEl>
                                        <p:attrNameLst>
                                          <p:attrName>ppt_w</p:attrName>
                                        </p:attrNameLst>
                                      </p:cBhvr>
                                      <p:tavLst>
                                        <p:tav tm="0">
                                          <p:val>
                                            <p:strVal val="#ppt_w*.05"/>
                                          </p:val>
                                        </p:tav>
                                        <p:tav tm="100000">
                                          <p:val>
                                            <p:strVal val="#ppt_w"/>
                                          </p:val>
                                        </p:tav>
                                      </p:tavLst>
                                    </p:anim>
                                    <p:anim calcmode="lin" valueType="num">
                                      <p:cBhvr>
                                        <p:cTn id="10" dur="1000" fill="hold"/>
                                        <p:tgtEl>
                                          <p:spTgt spid="7987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87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87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87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87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9879"/>
                                        </p:tgtEl>
                                        <p:attrNameLst>
                                          <p:attrName>style.visibility</p:attrName>
                                        </p:attrNameLst>
                                      </p:cBhvr>
                                      <p:to>
                                        <p:strVal val="visible"/>
                                      </p:to>
                                    </p:set>
                                    <p:animEffect transition="in" filter="wipe(down)">
                                      <p:cBhvr>
                                        <p:cTn id="19" dur="580">
                                          <p:stCondLst>
                                            <p:cond delay="0"/>
                                          </p:stCondLst>
                                        </p:cTn>
                                        <p:tgtEl>
                                          <p:spTgt spid="79879"/>
                                        </p:tgtEl>
                                      </p:cBhvr>
                                    </p:animEffect>
                                    <p:anim calcmode="lin" valueType="num">
                                      <p:cBhvr>
                                        <p:cTn id="20" dur="1822" tmFilter="0,0; 0.14,0.36; 0.43,0.73; 0.71,0.91; 1.0,1.0">
                                          <p:stCondLst>
                                            <p:cond delay="0"/>
                                          </p:stCondLst>
                                        </p:cTn>
                                        <p:tgtEl>
                                          <p:spTgt spid="7987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987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987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987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9879"/>
                                        </p:tgtEl>
                                        <p:attrNameLst>
                                          <p:attrName>ppt_y</p:attrName>
                                        </p:attrNameLst>
                                      </p:cBhvr>
                                      <p:tavLst>
                                        <p:tav tm="0" fmla="#ppt_y-sin(pi*$)/81">
                                          <p:val>
                                            <p:fltVal val="0"/>
                                          </p:val>
                                        </p:tav>
                                        <p:tav tm="100000">
                                          <p:val>
                                            <p:fltVal val="1"/>
                                          </p:val>
                                        </p:tav>
                                      </p:tavLst>
                                    </p:anim>
                                    <p:animScale>
                                      <p:cBhvr>
                                        <p:cTn id="25" dur="26">
                                          <p:stCondLst>
                                            <p:cond delay="650"/>
                                          </p:stCondLst>
                                        </p:cTn>
                                        <p:tgtEl>
                                          <p:spTgt spid="79879"/>
                                        </p:tgtEl>
                                      </p:cBhvr>
                                      <p:to x="100000" y="60000"/>
                                    </p:animScale>
                                    <p:animScale>
                                      <p:cBhvr>
                                        <p:cTn id="26" dur="166" decel="50000">
                                          <p:stCondLst>
                                            <p:cond delay="676"/>
                                          </p:stCondLst>
                                        </p:cTn>
                                        <p:tgtEl>
                                          <p:spTgt spid="79879"/>
                                        </p:tgtEl>
                                      </p:cBhvr>
                                      <p:to x="100000" y="100000"/>
                                    </p:animScale>
                                    <p:animScale>
                                      <p:cBhvr>
                                        <p:cTn id="27" dur="26">
                                          <p:stCondLst>
                                            <p:cond delay="1312"/>
                                          </p:stCondLst>
                                        </p:cTn>
                                        <p:tgtEl>
                                          <p:spTgt spid="79879"/>
                                        </p:tgtEl>
                                      </p:cBhvr>
                                      <p:to x="100000" y="80000"/>
                                    </p:animScale>
                                    <p:animScale>
                                      <p:cBhvr>
                                        <p:cTn id="28" dur="166" decel="50000">
                                          <p:stCondLst>
                                            <p:cond delay="1338"/>
                                          </p:stCondLst>
                                        </p:cTn>
                                        <p:tgtEl>
                                          <p:spTgt spid="79879"/>
                                        </p:tgtEl>
                                      </p:cBhvr>
                                      <p:to x="100000" y="100000"/>
                                    </p:animScale>
                                    <p:animScale>
                                      <p:cBhvr>
                                        <p:cTn id="29" dur="26">
                                          <p:stCondLst>
                                            <p:cond delay="1642"/>
                                          </p:stCondLst>
                                        </p:cTn>
                                        <p:tgtEl>
                                          <p:spTgt spid="79879"/>
                                        </p:tgtEl>
                                      </p:cBhvr>
                                      <p:to x="100000" y="90000"/>
                                    </p:animScale>
                                    <p:animScale>
                                      <p:cBhvr>
                                        <p:cTn id="30" dur="166" decel="50000">
                                          <p:stCondLst>
                                            <p:cond delay="1668"/>
                                          </p:stCondLst>
                                        </p:cTn>
                                        <p:tgtEl>
                                          <p:spTgt spid="79879"/>
                                        </p:tgtEl>
                                      </p:cBhvr>
                                      <p:to x="100000" y="100000"/>
                                    </p:animScale>
                                    <p:animScale>
                                      <p:cBhvr>
                                        <p:cTn id="31" dur="26">
                                          <p:stCondLst>
                                            <p:cond delay="1808"/>
                                          </p:stCondLst>
                                        </p:cTn>
                                        <p:tgtEl>
                                          <p:spTgt spid="79879"/>
                                        </p:tgtEl>
                                      </p:cBhvr>
                                      <p:to x="100000" y="95000"/>
                                    </p:animScale>
                                    <p:animScale>
                                      <p:cBhvr>
                                        <p:cTn id="32" dur="166" decel="50000">
                                          <p:stCondLst>
                                            <p:cond delay="1834"/>
                                          </p:stCondLst>
                                        </p:cTn>
                                        <p:tgtEl>
                                          <p:spTgt spid="7987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by="(-#ppt_w*2)" calcmode="lin" valueType="num">
                                      <p:cBhvr rctx="PPT">
                                        <p:cTn id="37" dur="500" autoRev="1" fill="hold">
                                          <p:stCondLst>
                                            <p:cond delay="0"/>
                                          </p:stCondLst>
                                        </p:cTn>
                                        <p:tgtEl>
                                          <p:spTgt spid="10"/>
                                        </p:tgtEl>
                                        <p:attrNameLst>
                                          <p:attrName>ppt_w</p:attrName>
                                        </p:attrNameLst>
                                      </p:cBhvr>
                                    </p:anim>
                                    <p:anim by="(#ppt_w*0.50)" calcmode="lin" valueType="num">
                                      <p:cBhvr>
                                        <p:cTn id="38" dur="500" decel="50000" autoRev="1" fill="hold">
                                          <p:stCondLst>
                                            <p:cond delay="0"/>
                                          </p:stCondLst>
                                        </p:cTn>
                                        <p:tgtEl>
                                          <p:spTgt spid="10"/>
                                        </p:tgtEl>
                                        <p:attrNameLst>
                                          <p:attrName>ppt_x</p:attrName>
                                        </p:attrNameLst>
                                      </p:cBhvr>
                                    </p:anim>
                                    <p:anim from="(-#ppt_h/2)" to="(#ppt_y)" calcmode="lin" valueType="num">
                                      <p:cBhvr>
                                        <p:cTn id="39" dur="1000" fill="hold">
                                          <p:stCondLst>
                                            <p:cond delay="0"/>
                                          </p:stCondLst>
                                        </p:cTn>
                                        <p:tgtEl>
                                          <p:spTgt spid="10"/>
                                        </p:tgtEl>
                                        <p:attrNameLst>
                                          <p:attrName>ppt_y</p:attrName>
                                        </p:attrNameLst>
                                      </p:cBhvr>
                                    </p:anim>
                                    <p:animRot by="21600000">
                                      <p:cBhvr>
                                        <p:cTn id="40" dur="1000" fill="hold">
                                          <p:stCondLst>
                                            <p:cond delay="0"/>
                                          </p:stCondLst>
                                        </p:cTn>
                                        <p:tgtEl>
                                          <p:spTgt spid="10"/>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by="(-#ppt_w*2)" calcmode="lin" valueType="num">
                                      <p:cBhvr rctx="PPT">
                                        <p:cTn id="45" dur="500" autoRev="1" fill="hold">
                                          <p:stCondLst>
                                            <p:cond delay="0"/>
                                          </p:stCondLst>
                                        </p:cTn>
                                        <p:tgtEl>
                                          <p:spTgt spid="11"/>
                                        </p:tgtEl>
                                        <p:attrNameLst>
                                          <p:attrName>ppt_w</p:attrName>
                                        </p:attrNameLst>
                                      </p:cBhvr>
                                    </p:anim>
                                    <p:anim by="(#ppt_w*0.50)" calcmode="lin" valueType="num">
                                      <p:cBhvr>
                                        <p:cTn id="46" dur="500" decel="50000" autoRev="1" fill="hold">
                                          <p:stCondLst>
                                            <p:cond delay="0"/>
                                          </p:stCondLst>
                                        </p:cTn>
                                        <p:tgtEl>
                                          <p:spTgt spid="11"/>
                                        </p:tgtEl>
                                        <p:attrNameLst>
                                          <p:attrName>ppt_x</p:attrName>
                                        </p:attrNameLst>
                                      </p:cBhvr>
                                    </p:anim>
                                    <p:anim from="(-#ppt_h/2)" to="(#ppt_y)" calcmode="lin" valueType="num">
                                      <p:cBhvr>
                                        <p:cTn id="47" dur="1000" fill="hold">
                                          <p:stCondLst>
                                            <p:cond delay="0"/>
                                          </p:stCondLst>
                                        </p:cTn>
                                        <p:tgtEl>
                                          <p:spTgt spid="11"/>
                                        </p:tgtEl>
                                        <p:attrNameLst>
                                          <p:attrName>ppt_y</p:attrName>
                                        </p:attrNameLst>
                                      </p:cBhvr>
                                    </p:anim>
                                    <p:animRot by="21600000">
                                      <p:cBhvr>
                                        <p:cTn id="48" dur="1000" fill="hold">
                                          <p:stCondLst>
                                            <p:cond delay="0"/>
                                          </p:stCondLst>
                                        </p:cTn>
                                        <p:tgtEl>
                                          <p:spTgt spid="11"/>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80">
                                          <p:stCondLst>
                                            <p:cond delay="0"/>
                                          </p:stCondLst>
                                        </p:cTn>
                                        <p:tgtEl>
                                          <p:spTgt spid="14"/>
                                        </p:tgtEl>
                                      </p:cBhvr>
                                    </p:animEffect>
                                    <p:anim calcmode="lin" valueType="num">
                                      <p:cBhvr>
                                        <p:cTn id="7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7" dur="26">
                                          <p:stCondLst>
                                            <p:cond delay="650"/>
                                          </p:stCondLst>
                                        </p:cTn>
                                        <p:tgtEl>
                                          <p:spTgt spid="14"/>
                                        </p:tgtEl>
                                      </p:cBhvr>
                                      <p:to x="100000" y="60000"/>
                                    </p:animScale>
                                    <p:animScale>
                                      <p:cBhvr>
                                        <p:cTn id="78" dur="166" decel="50000">
                                          <p:stCondLst>
                                            <p:cond delay="676"/>
                                          </p:stCondLst>
                                        </p:cTn>
                                        <p:tgtEl>
                                          <p:spTgt spid="14"/>
                                        </p:tgtEl>
                                      </p:cBhvr>
                                      <p:to x="100000" y="100000"/>
                                    </p:animScale>
                                    <p:animScale>
                                      <p:cBhvr>
                                        <p:cTn id="79" dur="26">
                                          <p:stCondLst>
                                            <p:cond delay="1312"/>
                                          </p:stCondLst>
                                        </p:cTn>
                                        <p:tgtEl>
                                          <p:spTgt spid="14"/>
                                        </p:tgtEl>
                                      </p:cBhvr>
                                      <p:to x="100000" y="80000"/>
                                    </p:animScale>
                                    <p:animScale>
                                      <p:cBhvr>
                                        <p:cTn id="80" dur="166" decel="50000">
                                          <p:stCondLst>
                                            <p:cond delay="1338"/>
                                          </p:stCondLst>
                                        </p:cTn>
                                        <p:tgtEl>
                                          <p:spTgt spid="14"/>
                                        </p:tgtEl>
                                      </p:cBhvr>
                                      <p:to x="100000" y="100000"/>
                                    </p:animScale>
                                    <p:animScale>
                                      <p:cBhvr>
                                        <p:cTn id="81" dur="26">
                                          <p:stCondLst>
                                            <p:cond delay="1642"/>
                                          </p:stCondLst>
                                        </p:cTn>
                                        <p:tgtEl>
                                          <p:spTgt spid="14"/>
                                        </p:tgtEl>
                                      </p:cBhvr>
                                      <p:to x="100000" y="90000"/>
                                    </p:animScale>
                                    <p:animScale>
                                      <p:cBhvr>
                                        <p:cTn id="82" dur="166" decel="50000">
                                          <p:stCondLst>
                                            <p:cond delay="1668"/>
                                          </p:stCondLst>
                                        </p:cTn>
                                        <p:tgtEl>
                                          <p:spTgt spid="14"/>
                                        </p:tgtEl>
                                      </p:cBhvr>
                                      <p:to x="100000" y="100000"/>
                                    </p:animScale>
                                    <p:animScale>
                                      <p:cBhvr>
                                        <p:cTn id="83" dur="26">
                                          <p:stCondLst>
                                            <p:cond delay="1808"/>
                                          </p:stCondLst>
                                        </p:cTn>
                                        <p:tgtEl>
                                          <p:spTgt spid="14"/>
                                        </p:tgtEl>
                                      </p:cBhvr>
                                      <p:to x="100000" y="95000"/>
                                    </p:animScale>
                                    <p:animScale>
                                      <p:cBhvr>
                                        <p:cTn id="8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9"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a:xfrm>
            <a:off x="8243888" y="6245225"/>
            <a:ext cx="442912" cy="476250"/>
          </a:xfrm>
        </p:spPr>
        <p:txBody>
          <a:bodyPr/>
          <a:lstStyle/>
          <a:p>
            <a:pPr>
              <a:defRPr/>
            </a:pPr>
            <a:fld id="{3CF499A6-2B97-4B20-B131-C27AA70DDD3F}" type="slidenum">
              <a:rPr lang="tr-TR"/>
              <a:pPr>
                <a:defRPr/>
              </a:pPr>
              <a:t>6</a:t>
            </a:fld>
            <a:endParaRPr lang="tr-TR" dirty="0"/>
          </a:p>
        </p:txBody>
      </p:sp>
      <p:sp>
        <p:nvSpPr>
          <p:cNvPr id="9" name="Text Box 2"/>
          <p:cNvSpPr txBox="1">
            <a:spLocks noChangeArrowheads="1"/>
          </p:cNvSpPr>
          <p:nvPr/>
        </p:nvSpPr>
        <p:spPr bwMode="auto">
          <a:xfrm>
            <a:off x="2268538" y="549275"/>
            <a:ext cx="4751387" cy="460375"/>
          </a:xfrm>
          <a:prstGeom prst="rect">
            <a:avLst/>
          </a:prstGeom>
          <a:solidFill>
            <a:srgbClr val="00FF00"/>
          </a:solidFill>
          <a:ln w="57150" cmpd="thinThick">
            <a:solidFill>
              <a:schemeClr val="tx1"/>
            </a:solidFill>
            <a:miter lim="800000"/>
            <a:headEnd/>
            <a:tailEnd/>
          </a:ln>
        </p:spPr>
        <p:txBody>
          <a:bodyPr>
            <a:spAutoFit/>
          </a:bodyPr>
          <a:lstStyle/>
          <a:p>
            <a:pPr>
              <a:spcBef>
                <a:spcPct val="50000"/>
              </a:spcBef>
            </a:pPr>
            <a:r>
              <a:rPr lang="tr-TR" sz="2400" b="1">
                <a:solidFill>
                  <a:schemeClr val="bg1"/>
                </a:solidFill>
                <a:latin typeface="Garamond" pitchFamily="18" charset="0"/>
              </a:rPr>
              <a:t>ANADOLU MESLEK LİSESİ</a:t>
            </a:r>
          </a:p>
        </p:txBody>
      </p:sp>
      <p:sp>
        <p:nvSpPr>
          <p:cNvPr id="12" name="Oval 3"/>
          <p:cNvSpPr>
            <a:spLocks noChangeArrowheads="1"/>
          </p:cNvSpPr>
          <p:nvPr/>
        </p:nvSpPr>
        <p:spPr bwMode="auto">
          <a:xfrm>
            <a:off x="3419475" y="1196975"/>
            <a:ext cx="2808288" cy="936625"/>
          </a:xfrm>
          <a:prstGeom prst="ellipse">
            <a:avLst/>
          </a:prstGeom>
          <a:solidFill>
            <a:schemeClr val="accent6">
              <a:lumMod val="20000"/>
              <a:lumOff val="80000"/>
            </a:schemeClr>
          </a:solidFill>
          <a:ln w="9525">
            <a:solidFill>
              <a:schemeClr val="tx1"/>
            </a:solidFill>
            <a:round/>
            <a:headEnd/>
            <a:tailEnd/>
          </a:ln>
        </p:spPr>
        <p:txBody>
          <a:bodyPr wrap="none" anchor="ctr"/>
          <a:lstStyle/>
          <a:p>
            <a:pPr>
              <a:defRPr/>
            </a:pPr>
            <a:r>
              <a:rPr lang="tr-TR" sz="2400" b="1" dirty="0">
                <a:solidFill>
                  <a:srgbClr val="000000"/>
                </a:solidFill>
                <a:latin typeface="Garamond" pitchFamily="18" charset="0"/>
              </a:rPr>
              <a:t>Metal Teknolojisi </a:t>
            </a:r>
          </a:p>
          <a:p>
            <a:pPr>
              <a:defRPr/>
            </a:pPr>
            <a:r>
              <a:rPr lang="tr-TR" sz="2400" b="1" dirty="0">
                <a:solidFill>
                  <a:srgbClr val="000000"/>
                </a:solidFill>
                <a:latin typeface="Garamond" pitchFamily="18" charset="0"/>
              </a:rPr>
              <a:t>Alanı</a:t>
            </a:r>
          </a:p>
        </p:txBody>
      </p:sp>
      <p:sp>
        <p:nvSpPr>
          <p:cNvPr id="14" name="Oval 14"/>
          <p:cNvSpPr>
            <a:spLocks noChangeArrowheads="1"/>
          </p:cNvSpPr>
          <p:nvPr/>
        </p:nvSpPr>
        <p:spPr bwMode="auto">
          <a:xfrm>
            <a:off x="179388" y="2060575"/>
            <a:ext cx="2627312" cy="1008063"/>
          </a:xfrm>
          <a:prstGeom prst="ellipse">
            <a:avLst/>
          </a:prstGeom>
          <a:solidFill>
            <a:srgbClr val="99FF99"/>
          </a:solidFill>
          <a:ln w="9525">
            <a:solidFill>
              <a:schemeClr val="tx1"/>
            </a:solidFill>
            <a:round/>
            <a:headEnd/>
            <a:tailEnd/>
          </a:ln>
        </p:spPr>
        <p:txBody>
          <a:bodyPr wrap="none" anchor="ctr"/>
          <a:lstStyle/>
          <a:p>
            <a:r>
              <a:rPr lang="tr-TR" b="1">
                <a:solidFill>
                  <a:srgbClr val="000000"/>
                </a:solidFill>
              </a:rPr>
              <a:t>Kaynakçılık</a:t>
            </a:r>
          </a:p>
        </p:txBody>
      </p:sp>
      <p:sp>
        <p:nvSpPr>
          <p:cNvPr id="15" name="Oval 10"/>
          <p:cNvSpPr>
            <a:spLocks noChangeArrowheads="1"/>
          </p:cNvSpPr>
          <p:nvPr/>
        </p:nvSpPr>
        <p:spPr bwMode="auto">
          <a:xfrm>
            <a:off x="179388" y="3573463"/>
            <a:ext cx="2592387" cy="936625"/>
          </a:xfrm>
          <a:prstGeom prst="ellipse">
            <a:avLst/>
          </a:prstGeom>
          <a:solidFill>
            <a:srgbClr val="99FF99"/>
          </a:solidFill>
          <a:ln w="9525">
            <a:solidFill>
              <a:schemeClr val="tx1"/>
            </a:solidFill>
            <a:round/>
            <a:headEnd/>
            <a:tailEnd/>
          </a:ln>
        </p:spPr>
        <p:txBody>
          <a:bodyPr wrap="none" anchor="ctr"/>
          <a:lstStyle/>
          <a:p>
            <a:r>
              <a:rPr lang="tr-TR" b="1">
                <a:solidFill>
                  <a:srgbClr val="000000"/>
                </a:solidFill>
              </a:rPr>
              <a:t>Metal Doğramacılığı</a:t>
            </a:r>
          </a:p>
        </p:txBody>
      </p:sp>
      <p:pic>
        <p:nvPicPr>
          <p:cNvPr id="7177" name="Picture 21" descr="METAL"/>
          <p:cNvPicPr>
            <a:picLocks noChangeAspect="1" noChangeArrowheads="1"/>
          </p:cNvPicPr>
          <p:nvPr/>
        </p:nvPicPr>
        <p:blipFill>
          <a:blip r:embed="rId2" cstate="print"/>
          <a:srcRect/>
          <a:stretch>
            <a:fillRect/>
          </a:stretch>
        </p:blipFill>
        <p:spPr bwMode="auto">
          <a:xfrm>
            <a:off x="3348038" y="3500438"/>
            <a:ext cx="2808287" cy="2808287"/>
          </a:xfrm>
          <a:prstGeom prst="rect">
            <a:avLst/>
          </a:prstGeom>
          <a:noFill/>
          <a:ln w="9525">
            <a:noFill/>
            <a:miter lim="800000"/>
            <a:headEnd/>
            <a:tailEnd/>
          </a:ln>
        </p:spPr>
      </p:pic>
      <p:pic>
        <p:nvPicPr>
          <p:cNvPr id="7178" name="Picture 10" descr="ANd9GcSyV0RdebeYOvdoHsAZMs01MXEe7JfqHLQCt8UyvagV7hHyPQTYCU0ht5N1rg"/>
          <p:cNvPicPr>
            <a:picLocks noChangeAspect="1" noChangeArrowheads="1"/>
          </p:cNvPicPr>
          <p:nvPr/>
        </p:nvPicPr>
        <p:blipFill>
          <a:blip r:embed="rId3" cstate="print"/>
          <a:srcRect/>
          <a:stretch>
            <a:fillRect/>
          </a:stretch>
        </p:blipFill>
        <p:spPr bwMode="auto">
          <a:xfrm>
            <a:off x="539750" y="4868863"/>
            <a:ext cx="2376488" cy="143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
                                        <p:tgtEl>
                                          <p:spTgt spid="15"/>
                                        </p:tgtEl>
                                      </p:cBhvr>
                                    </p:animEffect>
                                    <p:anim calcmode="lin" valueType="num">
                                      <p:cBhvr>
                                        <p:cTn id="29" dur="400" fill="hold"/>
                                        <p:tgtEl>
                                          <p:spTgt spid="15"/>
                                        </p:tgtEl>
                                        <p:attrNameLst>
                                          <p:attrName>ppt_x</p:attrName>
                                        </p:attrNameLst>
                                      </p:cBhvr>
                                      <p:tavLst>
                                        <p:tav tm="0">
                                          <p:val>
                                            <p:strVal val="#ppt_x"/>
                                          </p:val>
                                        </p:tav>
                                        <p:tav tm="100000">
                                          <p:val>
                                            <p:strVal val="#ppt_x"/>
                                          </p:val>
                                        </p:tav>
                                      </p:tavLst>
                                    </p:anim>
                                    <p:anim calcmode="lin" valueType="num">
                                      <p:cBhvr>
                                        <p:cTn id="30" dur="400" fill="hold"/>
                                        <p:tgtEl>
                                          <p:spTgt spid="15"/>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2831E681-61A4-4657-B68A-41D832C21AA2}" type="slidenum">
              <a:rPr lang="tr-TR"/>
              <a:pPr>
                <a:defRPr/>
              </a:pPr>
              <a:t>7</a:t>
            </a:fld>
            <a:endParaRPr lang="tr-TR" dirty="0"/>
          </a:p>
        </p:txBody>
      </p:sp>
      <p:sp>
        <p:nvSpPr>
          <p:cNvPr id="16387" name="Oval 3"/>
          <p:cNvSpPr>
            <a:spLocks noChangeArrowheads="1"/>
          </p:cNvSpPr>
          <p:nvPr/>
        </p:nvSpPr>
        <p:spPr bwMode="auto">
          <a:xfrm>
            <a:off x="2916238" y="1125538"/>
            <a:ext cx="3527425" cy="1008062"/>
          </a:xfrm>
          <a:prstGeom prst="ellipse">
            <a:avLst/>
          </a:prstGeom>
          <a:solidFill>
            <a:srgbClr val="FFDDAB"/>
          </a:solidFill>
          <a:ln w="9525">
            <a:solidFill>
              <a:schemeClr val="tx1"/>
            </a:solidFill>
            <a:round/>
            <a:headEnd/>
            <a:tailEnd/>
          </a:ln>
        </p:spPr>
        <p:txBody>
          <a:bodyPr wrap="none" anchor="ctr"/>
          <a:lstStyle/>
          <a:p>
            <a:r>
              <a:rPr lang="tr-TR" sz="2000" b="1">
                <a:solidFill>
                  <a:schemeClr val="bg1"/>
                </a:solidFill>
              </a:rPr>
              <a:t>Mobilya ve İç Mekan</a:t>
            </a:r>
          </a:p>
          <a:p>
            <a:r>
              <a:rPr lang="tr-TR" sz="2000" b="1">
                <a:solidFill>
                  <a:schemeClr val="bg1"/>
                </a:solidFill>
              </a:rPr>
              <a:t> Tasarımı Alanı</a:t>
            </a:r>
            <a:endParaRPr lang="tr-TR" sz="2000" b="1">
              <a:solidFill>
                <a:schemeClr val="bg1"/>
              </a:solidFill>
              <a:latin typeface="Garamond" pitchFamily="18" charset="0"/>
            </a:endParaRPr>
          </a:p>
        </p:txBody>
      </p:sp>
      <p:sp>
        <p:nvSpPr>
          <p:cNvPr id="16391" name="Line 7"/>
          <p:cNvSpPr>
            <a:spLocks noChangeShapeType="1"/>
          </p:cNvSpPr>
          <p:nvPr/>
        </p:nvSpPr>
        <p:spPr bwMode="auto">
          <a:xfrm>
            <a:off x="6516688" y="1628775"/>
            <a:ext cx="358775" cy="360363"/>
          </a:xfrm>
          <a:prstGeom prst="line">
            <a:avLst/>
          </a:prstGeom>
          <a:noFill/>
          <a:ln w="57150">
            <a:solidFill>
              <a:schemeClr val="tx1"/>
            </a:solidFill>
            <a:round/>
            <a:headEnd/>
            <a:tailEnd type="triangle" w="med" len="med"/>
          </a:ln>
        </p:spPr>
        <p:txBody>
          <a:bodyPr/>
          <a:lstStyle/>
          <a:p>
            <a:endParaRPr lang="tr-TR"/>
          </a:p>
        </p:txBody>
      </p:sp>
      <p:sp>
        <p:nvSpPr>
          <p:cNvPr id="16394" name="Oval 10"/>
          <p:cNvSpPr>
            <a:spLocks noChangeArrowheads="1"/>
          </p:cNvSpPr>
          <p:nvPr/>
        </p:nvSpPr>
        <p:spPr bwMode="auto">
          <a:xfrm>
            <a:off x="6192838" y="1989138"/>
            <a:ext cx="2951162" cy="1008062"/>
          </a:xfrm>
          <a:prstGeom prst="ellipse">
            <a:avLst/>
          </a:prstGeom>
          <a:solidFill>
            <a:schemeClr val="tx2">
              <a:lumMod val="50000"/>
            </a:schemeClr>
          </a:solidFill>
          <a:ln w="9525">
            <a:solidFill>
              <a:schemeClr val="tx1"/>
            </a:solidFill>
            <a:round/>
            <a:headEnd/>
            <a:tailEnd/>
          </a:ln>
        </p:spPr>
        <p:txBody>
          <a:bodyPr wrap="none" anchor="ctr"/>
          <a:lstStyle/>
          <a:p>
            <a:pPr>
              <a:defRPr/>
            </a:pPr>
            <a:endParaRPr lang="tr-TR" sz="2000" b="1" dirty="0">
              <a:solidFill>
                <a:schemeClr val="bg1"/>
              </a:solidFill>
              <a:latin typeface="Garamond" pitchFamily="18" charset="0"/>
            </a:endParaRPr>
          </a:p>
        </p:txBody>
      </p:sp>
      <p:sp>
        <p:nvSpPr>
          <p:cNvPr id="16397" name="Line 13"/>
          <p:cNvSpPr>
            <a:spLocks noChangeShapeType="1"/>
          </p:cNvSpPr>
          <p:nvPr/>
        </p:nvSpPr>
        <p:spPr bwMode="auto">
          <a:xfrm flipH="1">
            <a:off x="2484438" y="1700213"/>
            <a:ext cx="360362" cy="287337"/>
          </a:xfrm>
          <a:prstGeom prst="line">
            <a:avLst/>
          </a:prstGeom>
          <a:noFill/>
          <a:ln w="57150">
            <a:solidFill>
              <a:schemeClr val="tx1"/>
            </a:solidFill>
            <a:round/>
            <a:headEnd/>
            <a:tailEnd type="triangle" w="med" len="med"/>
          </a:ln>
        </p:spPr>
        <p:txBody>
          <a:bodyPr/>
          <a:lstStyle/>
          <a:p>
            <a:endParaRPr lang="tr-TR"/>
          </a:p>
        </p:txBody>
      </p:sp>
      <p:sp>
        <p:nvSpPr>
          <p:cNvPr id="16398" name="Oval 14"/>
          <p:cNvSpPr>
            <a:spLocks noChangeArrowheads="1"/>
          </p:cNvSpPr>
          <p:nvPr/>
        </p:nvSpPr>
        <p:spPr bwMode="auto">
          <a:xfrm>
            <a:off x="0" y="1989138"/>
            <a:ext cx="3059113" cy="1439862"/>
          </a:xfrm>
          <a:prstGeom prst="ellipse">
            <a:avLst/>
          </a:prstGeom>
          <a:solidFill>
            <a:srgbClr val="CC99FF"/>
          </a:solidFill>
          <a:ln w="9525">
            <a:solidFill>
              <a:schemeClr val="tx1"/>
            </a:solidFill>
            <a:round/>
            <a:headEnd/>
            <a:tailEnd/>
          </a:ln>
        </p:spPr>
        <p:txBody>
          <a:bodyPr wrap="none" anchor="ctr"/>
          <a:lstStyle/>
          <a:p>
            <a:r>
              <a:rPr lang="tr-TR" sz="2400"/>
              <a:t> </a:t>
            </a:r>
            <a:r>
              <a:rPr lang="tr-TR" sz="2400">
                <a:solidFill>
                  <a:srgbClr val="00FFFA"/>
                </a:solidFill>
                <a:latin typeface="Arial" charset="0"/>
              </a:rPr>
              <a:t>İç Mekân ve Mobilya </a:t>
            </a:r>
          </a:p>
          <a:p>
            <a:r>
              <a:rPr lang="tr-TR" sz="2400">
                <a:solidFill>
                  <a:srgbClr val="00FFFA"/>
                </a:solidFill>
                <a:latin typeface="Arial" charset="0"/>
              </a:rPr>
              <a:t>Teknolojisi</a:t>
            </a:r>
            <a:endParaRPr lang="tr-TR" sz="2400" b="1">
              <a:solidFill>
                <a:srgbClr val="00FFFA"/>
              </a:solidFill>
              <a:latin typeface="Arial" charset="0"/>
            </a:endParaRPr>
          </a:p>
        </p:txBody>
      </p:sp>
      <p:pic>
        <p:nvPicPr>
          <p:cNvPr id="8200" name="Picture 17"/>
          <p:cNvPicPr>
            <a:picLocks noChangeAspect="1" noChangeArrowheads="1"/>
          </p:cNvPicPr>
          <p:nvPr/>
        </p:nvPicPr>
        <p:blipFill>
          <a:blip r:embed="rId2" cstate="print"/>
          <a:srcRect/>
          <a:stretch>
            <a:fillRect/>
          </a:stretch>
        </p:blipFill>
        <p:spPr bwMode="auto">
          <a:xfrm>
            <a:off x="3348038" y="2492375"/>
            <a:ext cx="2662237" cy="2881313"/>
          </a:xfrm>
          <a:prstGeom prst="rect">
            <a:avLst/>
          </a:prstGeom>
          <a:noFill/>
          <a:ln w="9525">
            <a:noFill/>
            <a:miter lim="800000"/>
            <a:headEnd/>
            <a:tailEnd/>
          </a:ln>
        </p:spPr>
      </p:pic>
      <p:sp>
        <p:nvSpPr>
          <p:cNvPr id="10" name="Text Box 2"/>
          <p:cNvSpPr txBox="1">
            <a:spLocks noChangeArrowheads="1"/>
          </p:cNvSpPr>
          <p:nvPr/>
        </p:nvSpPr>
        <p:spPr bwMode="auto">
          <a:xfrm>
            <a:off x="2268538" y="549275"/>
            <a:ext cx="4751387" cy="460375"/>
          </a:xfrm>
          <a:prstGeom prst="rect">
            <a:avLst/>
          </a:prstGeom>
          <a:solidFill>
            <a:srgbClr val="00FF00"/>
          </a:solidFill>
          <a:ln w="57150" cmpd="thinThick">
            <a:solidFill>
              <a:schemeClr val="tx1"/>
            </a:solidFill>
            <a:miter lim="800000"/>
            <a:headEnd/>
            <a:tailEnd/>
          </a:ln>
        </p:spPr>
        <p:txBody>
          <a:bodyPr>
            <a:spAutoFit/>
          </a:bodyPr>
          <a:lstStyle/>
          <a:p>
            <a:pPr>
              <a:spcBef>
                <a:spcPct val="50000"/>
              </a:spcBef>
            </a:pPr>
            <a:r>
              <a:rPr lang="tr-TR" sz="2400" b="1">
                <a:solidFill>
                  <a:schemeClr val="bg1"/>
                </a:solidFill>
                <a:latin typeface="Garamond" pitchFamily="18" charset="0"/>
              </a:rPr>
              <a:t>ANADOLU MESLEK LİSESİ</a:t>
            </a:r>
          </a:p>
        </p:txBody>
      </p:sp>
      <p:sp>
        <p:nvSpPr>
          <p:cNvPr id="12" name="Oval 10"/>
          <p:cNvSpPr>
            <a:spLocks noChangeArrowheads="1"/>
          </p:cNvSpPr>
          <p:nvPr/>
        </p:nvSpPr>
        <p:spPr bwMode="auto">
          <a:xfrm>
            <a:off x="6192838" y="3213100"/>
            <a:ext cx="2951162" cy="1008063"/>
          </a:xfrm>
          <a:prstGeom prst="ellipse">
            <a:avLst/>
          </a:prstGeom>
          <a:solidFill>
            <a:schemeClr val="tx2">
              <a:lumMod val="50000"/>
            </a:schemeClr>
          </a:solidFill>
          <a:ln w="9525">
            <a:solidFill>
              <a:schemeClr val="tx1"/>
            </a:solidFill>
            <a:round/>
            <a:headEnd/>
            <a:tailEnd/>
          </a:ln>
        </p:spPr>
        <p:txBody>
          <a:bodyPr wrap="none" anchor="ctr"/>
          <a:lstStyle/>
          <a:p>
            <a:pPr>
              <a:defRPr/>
            </a:pPr>
            <a:endParaRPr lang="tr-TR" sz="2000" b="1" dirty="0">
              <a:solidFill>
                <a:schemeClr val="bg1"/>
              </a:solidFill>
              <a:latin typeface="Garamond" pitchFamily="18" charset="0"/>
            </a:endParaRPr>
          </a:p>
        </p:txBody>
      </p:sp>
      <p:sp>
        <p:nvSpPr>
          <p:cNvPr id="13" name="Oval 10"/>
          <p:cNvSpPr>
            <a:spLocks noChangeArrowheads="1"/>
          </p:cNvSpPr>
          <p:nvPr/>
        </p:nvSpPr>
        <p:spPr bwMode="auto">
          <a:xfrm>
            <a:off x="6192838" y="4508500"/>
            <a:ext cx="2951162" cy="1008063"/>
          </a:xfrm>
          <a:prstGeom prst="ellipse">
            <a:avLst/>
          </a:prstGeom>
          <a:solidFill>
            <a:schemeClr val="tx2">
              <a:lumMod val="50000"/>
            </a:schemeClr>
          </a:solidFill>
          <a:ln w="9525">
            <a:solidFill>
              <a:schemeClr val="tx1"/>
            </a:solidFill>
            <a:round/>
            <a:headEnd/>
            <a:tailEnd/>
          </a:ln>
        </p:spPr>
        <p:txBody>
          <a:bodyPr wrap="none" anchor="ctr"/>
          <a:lstStyle/>
          <a:p>
            <a:pPr>
              <a:defRPr/>
            </a:pPr>
            <a:r>
              <a:rPr lang="tr-TR" sz="2000" b="1" dirty="0">
                <a:solidFill>
                  <a:schemeClr val="bg1"/>
                </a:solidFill>
              </a:rPr>
              <a:t>Ahşap Doğrama </a:t>
            </a:r>
          </a:p>
          <a:p>
            <a:pPr>
              <a:defRPr/>
            </a:pPr>
            <a:r>
              <a:rPr lang="tr-TR" sz="2000" b="1" dirty="0">
                <a:solidFill>
                  <a:schemeClr val="bg1"/>
                </a:solidFill>
              </a:rPr>
              <a:t>Teknolojisi</a:t>
            </a:r>
            <a:endParaRPr lang="tr-TR" sz="2000" b="1" dirty="0">
              <a:solidFill>
                <a:schemeClr val="bg1"/>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1000" fill="hold"/>
                                        <p:tgtEl>
                                          <p:spTgt spid="16387"/>
                                        </p:tgtEl>
                                        <p:attrNameLst>
                                          <p:attrName>ppt_w</p:attrName>
                                        </p:attrNameLst>
                                      </p:cBhvr>
                                      <p:tavLst>
                                        <p:tav tm="0">
                                          <p:val>
                                            <p:strVal val="#ppt_w+.3"/>
                                          </p:val>
                                        </p:tav>
                                        <p:tav tm="100000">
                                          <p:val>
                                            <p:strVal val="#ppt_w"/>
                                          </p:val>
                                        </p:tav>
                                      </p:tavLst>
                                    </p:anim>
                                    <p:anim calcmode="lin" valueType="num">
                                      <p:cBhvr>
                                        <p:cTn id="8" dur="1000" fill="hold"/>
                                        <p:tgtEl>
                                          <p:spTgt spid="16387"/>
                                        </p:tgtEl>
                                        <p:attrNameLst>
                                          <p:attrName>ppt_h</p:attrName>
                                        </p:attrNameLst>
                                      </p:cBhvr>
                                      <p:tavLst>
                                        <p:tav tm="0">
                                          <p:val>
                                            <p:strVal val="#ppt_h"/>
                                          </p:val>
                                        </p:tav>
                                        <p:tav tm="100000">
                                          <p:val>
                                            <p:strVal val="#ppt_h"/>
                                          </p:val>
                                        </p:tav>
                                      </p:tavLst>
                                    </p:anim>
                                    <p:animEffect transition="in" filter="fade">
                                      <p:cBhvr>
                                        <p:cTn id="9" dur="1000"/>
                                        <p:tgtEl>
                                          <p:spTgt spid="1638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39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fade">
                                      <p:cBhvr>
                                        <p:cTn id="18" dur="2000"/>
                                        <p:tgtEl>
                                          <p:spTgt spid="16398"/>
                                        </p:tgtEl>
                                      </p:cBhvr>
                                    </p:animEffect>
                                    <p:anim calcmode="lin" valueType="num">
                                      <p:cBhvr>
                                        <p:cTn id="19" dur="2000" fill="hold"/>
                                        <p:tgtEl>
                                          <p:spTgt spid="16398"/>
                                        </p:tgtEl>
                                        <p:attrNameLst>
                                          <p:attrName>style.rotation</p:attrName>
                                        </p:attrNameLst>
                                      </p:cBhvr>
                                      <p:tavLst>
                                        <p:tav tm="0">
                                          <p:val>
                                            <p:fltVal val="720"/>
                                          </p:val>
                                        </p:tav>
                                        <p:tav tm="100000">
                                          <p:val>
                                            <p:fltVal val="0"/>
                                          </p:val>
                                        </p:tav>
                                      </p:tavLst>
                                    </p:anim>
                                    <p:anim calcmode="lin" valueType="num">
                                      <p:cBhvr>
                                        <p:cTn id="20" dur="2000" fill="hold"/>
                                        <p:tgtEl>
                                          <p:spTgt spid="16398"/>
                                        </p:tgtEl>
                                        <p:attrNameLst>
                                          <p:attrName>ppt_h</p:attrName>
                                        </p:attrNameLst>
                                      </p:cBhvr>
                                      <p:tavLst>
                                        <p:tav tm="0">
                                          <p:val>
                                            <p:fltVal val="0"/>
                                          </p:val>
                                        </p:tav>
                                        <p:tav tm="100000">
                                          <p:val>
                                            <p:strVal val="#ppt_h"/>
                                          </p:val>
                                        </p:tav>
                                      </p:tavLst>
                                    </p:anim>
                                    <p:anim calcmode="lin" valueType="num">
                                      <p:cBhvr>
                                        <p:cTn id="21" dur="2000" fill="hold"/>
                                        <p:tgtEl>
                                          <p:spTgt spid="16398"/>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39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16394"/>
                                        </p:tgtEl>
                                        <p:attrNameLst>
                                          <p:attrName>style.visibility</p:attrName>
                                        </p:attrNameLst>
                                      </p:cBhvr>
                                      <p:to>
                                        <p:strVal val="visible"/>
                                      </p:to>
                                    </p:set>
                                    <p:animEffect transition="in" filter="fade">
                                      <p:cBhvr>
                                        <p:cTn id="30" dur="2000"/>
                                        <p:tgtEl>
                                          <p:spTgt spid="16394"/>
                                        </p:tgtEl>
                                      </p:cBhvr>
                                    </p:animEffect>
                                    <p:anim calcmode="lin" valueType="num">
                                      <p:cBhvr>
                                        <p:cTn id="31" dur="2000" fill="hold"/>
                                        <p:tgtEl>
                                          <p:spTgt spid="16394"/>
                                        </p:tgtEl>
                                        <p:attrNameLst>
                                          <p:attrName>style.rotation</p:attrName>
                                        </p:attrNameLst>
                                      </p:cBhvr>
                                      <p:tavLst>
                                        <p:tav tm="0">
                                          <p:val>
                                            <p:fltVal val="720"/>
                                          </p:val>
                                        </p:tav>
                                        <p:tav tm="100000">
                                          <p:val>
                                            <p:fltVal val="0"/>
                                          </p:val>
                                        </p:tav>
                                      </p:tavLst>
                                    </p:anim>
                                    <p:anim calcmode="lin" valueType="num">
                                      <p:cBhvr>
                                        <p:cTn id="32" dur="2000" fill="hold"/>
                                        <p:tgtEl>
                                          <p:spTgt spid="16394"/>
                                        </p:tgtEl>
                                        <p:attrNameLst>
                                          <p:attrName>ppt_h</p:attrName>
                                        </p:attrNameLst>
                                      </p:cBhvr>
                                      <p:tavLst>
                                        <p:tav tm="0">
                                          <p:val>
                                            <p:fltVal val="0"/>
                                          </p:val>
                                        </p:tav>
                                        <p:tav tm="100000">
                                          <p:val>
                                            <p:strVal val="#ppt_h"/>
                                          </p:val>
                                        </p:tav>
                                      </p:tavLst>
                                    </p:anim>
                                    <p:anim calcmode="lin" valueType="num">
                                      <p:cBhvr>
                                        <p:cTn id="33" dur="2000" fill="hold"/>
                                        <p:tgtEl>
                                          <p:spTgt spid="16394"/>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by="(-#ppt_w*2)" calcmode="lin" valueType="num">
                                      <p:cBhvr rctx="PPT">
                                        <p:cTn id="38" dur="500" autoRev="1" fill="hold">
                                          <p:stCondLst>
                                            <p:cond delay="0"/>
                                          </p:stCondLst>
                                        </p:cTn>
                                        <p:tgtEl>
                                          <p:spTgt spid="10"/>
                                        </p:tgtEl>
                                        <p:attrNameLst>
                                          <p:attrName>ppt_w</p:attrName>
                                        </p:attrNameLst>
                                      </p:cBhvr>
                                    </p:anim>
                                    <p:anim by="(#ppt_w*0.50)" calcmode="lin" valueType="num">
                                      <p:cBhvr>
                                        <p:cTn id="39" dur="500" decel="50000" autoRev="1" fill="hold">
                                          <p:stCondLst>
                                            <p:cond delay="0"/>
                                          </p:stCondLst>
                                        </p:cTn>
                                        <p:tgtEl>
                                          <p:spTgt spid="10"/>
                                        </p:tgtEl>
                                        <p:attrNameLst>
                                          <p:attrName>ppt_x</p:attrName>
                                        </p:attrNameLst>
                                      </p:cBhvr>
                                    </p:anim>
                                    <p:anim from="(-#ppt_h/2)" to="(#ppt_y)" calcmode="lin" valueType="num">
                                      <p:cBhvr>
                                        <p:cTn id="40" dur="1000" fill="hold">
                                          <p:stCondLst>
                                            <p:cond delay="0"/>
                                          </p:stCondLst>
                                        </p:cTn>
                                        <p:tgtEl>
                                          <p:spTgt spid="10"/>
                                        </p:tgtEl>
                                        <p:attrNameLst>
                                          <p:attrName>ppt_y</p:attrName>
                                        </p:attrNameLst>
                                      </p:cBhvr>
                                    </p:anim>
                                    <p:animRot by="21600000">
                                      <p:cBhvr>
                                        <p:cTn id="41" dur="1000" fill="hold">
                                          <p:stCondLst>
                                            <p:cond delay="0"/>
                                          </p:stCondLst>
                                        </p:cTn>
                                        <p:tgtEl>
                                          <p:spTgt spid="10"/>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anim calcmode="lin" valueType="num">
                                      <p:cBhvr>
                                        <p:cTn id="47" dur="2000" fill="hold"/>
                                        <p:tgtEl>
                                          <p:spTgt spid="12"/>
                                        </p:tgtEl>
                                        <p:attrNameLst>
                                          <p:attrName>style.rotation</p:attrName>
                                        </p:attrNameLst>
                                      </p:cBhvr>
                                      <p:tavLst>
                                        <p:tav tm="0">
                                          <p:val>
                                            <p:fltVal val="720"/>
                                          </p:val>
                                        </p:tav>
                                        <p:tav tm="100000">
                                          <p:val>
                                            <p:fltVal val="0"/>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 calcmode="lin" valueType="num">
                                      <p:cBhvr>
                                        <p:cTn id="49"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style.rotation</p:attrName>
                                        </p:attrNameLst>
                                      </p:cBhvr>
                                      <p:tavLst>
                                        <p:tav tm="0">
                                          <p:val>
                                            <p:fltVal val="720"/>
                                          </p:val>
                                        </p:tav>
                                        <p:tav tm="100000">
                                          <p:val>
                                            <p:fltVal val="0"/>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 calcmode="lin" valueType="num">
                                      <p:cBhvr>
                                        <p:cTn id="57"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1" grpId="0" animBg="1"/>
      <p:bldP spid="16394" grpId="0" animBg="1"/>
      <p:bldP spid="16397" grpId="0" animBg="1"/>
      <p:bldP spid="16398" grpId="0" animBg="1"/>
      <p:bldP spid="1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C1EFA8AD-A17D-4866-8CE2-BD4B75734441}" type="slidenum">
              <a:rPr lang="tr-TR" smtClean="0"/>
              <a:pPr>
                <a:defRPr/>
              </a:pPr>
              <a:t>8</a:t>
            </a:fld>
            <a:endParaRPr lang="tr-TR" dirty="0"/>
          </a:p>
        </p:txBody>
      </p:sp>
      <p:sp>
        <p:nvSpPr>
          <p:cNvPr id="9219" name="2 Dikdörtgen"/>
          <p:cNvSpPr>
            <a:spLocks noChangeArrowheads="1"/>
          </p:cNvSpPr>
          <p:nvPr/>
        </p:nvSpPr>
        <p:spPr bwMode="auto">
          <a:xfrm>
            <a:off x="755650" y="260350"/>
            <a:ext cx="7848600" cy="4154984"/>
          </a:xfrm>
          <a:prstGeom prst="rect">
            <a:avLst/>
          </a:prstGeom>
          <a:noFill/>
          <a:ln w="9525">
            <a:noFill/>
            <a:miter lim="800000"/>
            <a:headEnd/>
            <a:tailEnd/>
          </a:ln>
        </p:spPr>
        <p:txBody>
          <a:bodyPr>
            <a:spAutoFit/>
          </a:bodyPr>
          <a:lstStyle/>
          <a:p>
            <a:r>
              <a:rPr lang="tr-TR" sz="2400" b="1" dirty="0">
                <a:solidFill>
                  <a:srgbClr val="FF0000"/>
                </a:solidFill>
              </a:rPr>
              <a:t>ATP MESLEK ALANLARINA </a:t>
            </a:r>
          </a:p>
          <a:p>
            <a:r>
              <a:rPr lang="tr-TR" sz="2400" b="1" dirty="0">
                <a:solidFill>
                  <a:srgbClr val="FF0000"/>
                </a:solidFill>
              </a:rPr>
              <a:t>GEÇİŞ </a:t>
            </a:r>
            <a:r>
              <a:rPr lang="tr-TR" sz="2400" b="1" dirty="0" smtClean="0">
                <a:solidFill>
                  <a:srgbClr val="FF0000"/>
                </a:solidFill>
              </a:rPr>
              <a:t>KOŞULLARI</a:t>
            </a:r>
          </a:p>
          <a:p>
            <a:endParaRPr lang="tr-TR" sz="2400" b="1" dirty="0">
              <a:solidFill>
                <a:srgbClr val="FF0000"/>
              </a:solidFill>
            </a:endParaRPr>
          </a:p>
          <a:p>
            <a:r>
              <a:rPr lang="tr-TR" sz="2400" b="1" dirty="0" smtClean="0">
                <a:solidFill>
                  <a:srgbClr val="FF0000"/>
                </a:solidFill>
              </a:rPr>
              <a:t>LGS Sınavı  Puanına göre öğrenciler  okulumuzun belirlemiş olduğu kontenjana puan üstünlüğüne göre  tercihleri doğrultusunda  merkezi sınav puanına göre yerleşir.</a:t>
            </a:r>
          </a:p>
          <a:p>
            <a:r>
              <a:rPr lang="tr-TR" sz="2400" b="1" dirty="0" smtClean="0">
                <a:solidFill>
                  <a:srgbClr val="FF0000"/>
                </a:solidFill>
              </a:rPr>
              <a:t>İş ve İşlemler  Bakanlığımızın yayınlamış olduğu Ortaöğretime Geçiş   Tercih ve Yerleştirme İşlemleri 2021  Kılavuzundaki esaslara göre yürütülecektir.</a:t>
            </a:r>
            <a:endParaRPr lang="tr-T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06EBC2D1-5057-4708-8310-7BDF6C886B4D}" type="slidenum">
              <a:rPr lang="tr-TR"/>
              <a:pPr>
                <a:defRPr/>
              </a:pPr>
              <a:t>9</a:t>
            </a:fld>
            <a:endParaRPr lang="tr-TR" dirty="0"/>
          </a:p>
        </p:txBody>
      </p:sp>
      <p:pic>
        <p:nvPicPr>
          <p:cNvPr id="10243" name="Picture 6" descr="ber101"/>
          <p:cNvPicPr>
            <a:picLocks noChangeAspect="1" noChangeArrowheads="1" noCrop="1"/>
          </p:cNvPicPr>
          <p:nvPr/>
        </p:nvPicPr>
        <p:blipFill>
          <a:blip r:embed="rId2" cstate="print"/>
          <a:srcRect/>
          <a:stretch>
            <a:fillRect/>
          </a:stretch>
        </p:blipFill>
        <p:spPr bwMode="auto">
          <a:xfrm>
            <a:off x="7885113" y="4365625"/>
            <a:ext cx="1038225" cy="1809750"/>
          </a:xfrm>
          <a:prstGeom prst="rect">
            <a:avLst/>
          </a:prstGeom>
          <a:noFill/>
          <a:ln w="9525">
            <a:noFill/>
            <a:miter lim="800000"/>
            <a:headEnd/>
            <a:tailEnd/>
          </a:ln>
        </p:spPr>
      </p:pic>
      <p:sp>
        <p:nvSpPr>
          <p:cNvPr id="8" name="7 Başlık"/>
          <p:cNvSpPr>
            <a:spLocks noGrp="1"/>
          </p:cNvSpPr>
          <p:nvPr>
            <p:ph type="title"/>
          </p:nvPr>
        </p:nvSpPr>
        <p:spPr>
          <a:xfrm>
            <a:off x="539750" y="404813"/>
            <a:ext cx="8229600" cy="792162"/>
          </a:xfrm>
        </p:spPr>
        <p:txBody>
          <a:bodyPr/>
          <a:lstStyle/>
          <a:p>
            <a:pPr>
              <a:defRPr/>
            </a:pPr>
            <a:r>
              <a:rPr lang="tr-TR" sz="2400" b="1" dirty="0" smtClean="0">
                <a:solidFill>
                  <a:srgbClr val="FF0000"/>
                </a:solidFill>
              </a:rPr>
              <a:t>AMP MESLEK ALANLARINA GEÇİŞ KOŞULLARI </a:t>
            </a:r>
            <a:endParaRPr lang="tr-TR" sz="2400" dirty="0" smtClean="0">
              <a:solidFill>
                <a:srgbClr val="FF0000"/>
              </a:solidFill>
            </a:endParaRPr>
          </a:p>
        </p:txBody>
      </p:sp>
      <p:sp>
        <p:nvSpPr>
          <p:cNvPr id="9" name="8 Dikdörtgen"/>
          <p:cNvSpPr/>
          <p:nvPr/>
        </p:nvSpPr>
        <p:spPr>
          <a:xfrm>
            <a:off x="323850" y="1196975"/>
            <a:ext cx="8569325" cy="1754326"/>
          </a:xfrm>
          <a:prstGeom prst="rect">
            <a:avLst/>
          </a:prstGeom>
        </p:spPr>
        <p:txBody>
          <a:bodyPr>
            <a:spAutoFit/>
          </a:bodyPr>
          <a:lstStyle/>
          <a:p>
            <a:pPr marL="361950" indent="-361950" algn="just">
              <a:buFont typeface="Wingdings" pitchFamily="2" charset="2"/>
              <a:buChar char="v"/>
              <a:defRPr/>
            </a:pPr>
            <a:r>
              <a:rPr lang="tr-TR" b="1" dirty="0" smtClean="0">
                <a:solidFill>
                  <a:srgbClr val="FFC000"/>
                </a:solidFill>
                <a:effectLst>
                  <a:outerShdw blurRad="38100" dist="38100" dir="2700000" algn="tl">
                    <a:srgbClr val="000000">
                      <a:alpha val="43137"/>
                    </a:srgbClr>
                  </a:outerShdw>
                </a:effectLst>
              </a:rPr>
              <a:t>Mesleki  ve Teknik ortaöğretim kurumlarının AMP 9. sınıfa yerel yerleştirme ile  kayıt yaptırmış öğrencilerin  9. sınıfın başında  Çalışma takvimi ile belirtilen esaslara göre Bakanlığımızca merkezi </a:t>
            </a:r>
            <a:r>
              <a:rPr lang="tr-TR" b="1" dirty="0" err="1" smtClean="0">
                <a:solidFill>
                  <a:srgbClr val="FFC000"/>
                </a:solidFill>
                <a:effectLst>
                  <a:outerShdw blurRad="38100" dist="38100" dir="2700000" algn="tl">
                    <a:srgbClr val="000000">
                      <a:alpha val="43137"/>
                    </a:srgbClr>
                  </a:outerShdw>
                </a:effectLst>
              </a:rPr>
              <a:t>olaeak</a:t>
            </a:r>
            <a:r>
              <a:rPr lang="tr-TR" b="1" dirty="0" smtClean="0">
                <a:solidFill>
                  <a:srgbClr val="FFC000"/>
                </a:solidFill>
                <a:effectLst>
                  <a:outerShdw blurRad="38100" dist="38100" dir="2700000" algn="tl">
                    <a:srgbClr val="000000">
                      <a:alpha val="43137"/>
                    </a:srgbClr>
                  </a:outerShdw>
                </a:effectLst>
              </a:rPr>
              <a:t> yapılacaktır. AMP Meslek  alanlarına geçişlerde öğrencinin sağlık durumunun  geçmek istediği alanın  öğrenimine elverişli olması </a:t>
            </a:r>
          </a:p>
          <a:p>
            <a:pPr marL="361950" indent="-361950" algn="just">
              <a:buFont typeface="Wingdings" pitchFamily="2" charset="2"/>
              <a:buChar char="v"/>
              <a:defRPr/>
            </a:pPr>
            <a:r>
              <a:rPr lang="tr-TR" b="1" dirty="0" smtClean="0">
                <a:solidFill>
                  <a:srgbClr val="FFC000"/>
                </a:solidFill>
                <a:effectLst>
                  <a:outerShdw blurRad="38100" dist="38100" dir="2700000" algn="tl">
                    <a:srgbClr val="000000">
                      <a:alpha val="43137"/>
                    </a:srgbClr>
                  </a:outerShdw>
                </a:effectLst>
              </a:rPr>
              <a:t>Esastır.</a:t>
            </a:r>
            <a:endParaRPr lang="tr-TR" b="1" dirty="0">
              <a:solidFill>
                <a:srgbClr val="FFC000"/>
              </a:solidFill>
              <a:effectLst>
                <a:outerShdw blurRad="38100" dist="38100" dir="2700000" algn="tl">
                  <a:srgbClr val="000000">
                    <a:alpha val="43137"/>
                  </a:srgbClr>
                </a:outerShdw>
              </a:effectLst>
            </a:endParaRPr>
          </a:p>
        </p:txBody>
      </p:sp>
      <p:sp>
        <p:nvSpPr>
          <p:cNvPr id="11" name="10 Dikdörtgen"/>
          <p:cNvSpPr/>
          <p:nvPr/>
        </p:nvSpPr>
        <p:spPr>
          <a:xfrm>
            <a:off x="250825" y="3500438"/>
            <a:ext cx="8785225" cy="1200150"/>
          </a:xfrm>
          <a:prstGeom prst="rect">
            <a:avLst/>
          </a:prstGeom>
        </p:spPr>
        <p:txBody>
          <a:bodyPr>
            <a:spAutoFit/>
          </a:bodyPr>
          <a:lstStyle/>
          <a:p>
            <a:pPr marL="442913" indent="-352425" algn="just">
              <a:buFont typeface="Wingdings" pitchFamily="2" charset="2"/>
              <a:buChar char="v"/>
              <a:defRPr/>
            </a:pPr>
            <a:r>
              <a:rPr lang="tr-TR" b="1" dirty="0">
                <a:solidFill>
                  <a:srgbClr val="FFC000"/>
                </a:solidFill>
                <a:effectLst>
                  <a:outerShdw blurRad="38100" dist="38100" dir="2700000" algn="tl">
                    <a:srgbClr val="000000">
                      <a:alpha val="43137"/>
                    </a:srgbClr>
                  </a:outerShdw>
                </a:effectLst>
              </a:rPr>
              <a:t> Anne ve/veya babasına ait çalışır durumda bir işyeri bulunanlar istemeleri hâlinde; işyerini ve mesleğini ilgili meslek kuruluşlarından belgelendirmeleri şartıyla bu işyerindeki meslekle ilgili alana doğrudan kayıt edilir.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Arial"/>
      </a:majorFont>
      <a:minorFont>
        <a:latin typeface="Tahoma"/>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5496</TotalTime>
  <Words>696</Words>
  <Application>Microsoft Office PowerPoint</Application>
  <PresentationFormat>Ekran Gösterisi (4:3)</PresentationFormat>
  <Paragraphs>100</Paragraphs>
  <Slides>17</Slides>
  <Notes>1</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Doku</vt:lpstr>
      <vt:lpstr>OKULUMUZ</vt:lpstr>
      <vt:lpstr>Slayt 2</vt:lpstr>
      <vt:lpstr>OKULUMUZUN EĞİTİM - ÖĞRETİM YAPISI</vt:lpstr>
      <vt:lpstr>Slayt 4</vt:lpstr>
      <vt:lpstr>ANADOLU TEKNİK LİSESİ</vt:lpstr>
      <vt:lpstr>Slayt 6</vt:lpstr>
      <vt:lpstr>Slayt 7</vt:lpstr>
      <vt:lpstr>Slayt 8</vt:lpstr>
      <vt:lpstr>AMP MESLEK ALANLARINA GEÇİŞ KOŞULLARI </vt:lpstr>
      <vt:lpstr>AMP MESLEK  ALANLARINA YERLEŞTİRME İŞLEMLERİ</vt:lpstr>
      <vt:lpstr>ELEKTRİK-ELEKTRONİK TEKNOLOJİSİ ALANI</vt:lpstr>
      <vt:lpstr>MAKİNA TEKNOLOJİSİ ALANI</vt:lpstr>
      <vt:lpstr>METAL TEKNOLOJİSİ ALANI</vt:lpstr>
      <vt:lpstr>MOBİLYA VE İÇ MEKAN TASARIMI ALANI</vt:lpstr>
      <vt:lpstr>TÜM ALANLAR İÇİN YÜKSEKÖĞRETİME GİRİŞ İMKANLARI</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x</dc:creator>
  <cp:lastModifiedBy>ArzuŞEN</cp:lastModifiedBy>
  <cp:revision>179</cp:revision>
  <dcterms:created xsi:type="dcterms:W3CDTF">2007-04-06T13:07:22Z</dcterms:created>
  <dcterms:modified xsi:type="dcterms:W3CDTF">2024-05-17T11:47:25Z</dcterms:modified>
</cp:coreProperties>
</file>